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64" r:id="rId8"/>
    <p:sldId id="271" r:id="rId9"/>
    <p:sldId id="272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E41BDA-DE38-4693-85CD-B0DE0F20F051}" v="448" dt="2024-12-10T00:18:58.523"/>
    <p1510:client id="{30AF9A5C-EDE2-33EF-6271-A73B29B005DD}" v="3205" dt="2024-12-10T16:58:06.143"/>
    <p1510:client id="{479B2DAE-6F44-4549-A2E2-2641A8D7599A}" v="1408" dt="2024-12-08T18:40:51.782"/>
    <p1510:client id="{BBA781B6-F022-631F-23B2-AA7BD228B7C6}" v="135" dt="2024-12-10T14:29:26.285"/>
    <p1510:client id="{D2C9B2F8-36EF-CE15-9205-6E2B97DD4043}" v="4305" dt="2024-12-09T23:56:06.214"/>
    <p1510:client id="{D4E4A9DA-6C28-46F3-BF63-87968B0D1656}" v="1090" dt="2024-12-08T20:18:12.830"/>
    <p1510:client id="{F62D900B-9CB7-5883-F7F6-27C5F9E1027E}" v="2246" dt="2024-12-09T18:07:38.1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479B2DAE-6F44-4549-A2E2-2641A8D7599A}"/>
    <pc:docChg chg="modSld">
      <pc:chgData name="" userId="" providerId="" clId="Web-{479B2DAE-6F44-4549-A2E2-2641A8D7599A}" dt="2024-12-08T17:43:24.477" v="0" actId="20577"/>
      <pc:docMkLst>
        <pc:docMk/>
      </pc:docMkLst>
      <pc:sldChg chg="modSp">
        <pc:chgData name="" userId="" providerId="" clId="Web-{479B2DAE-6F44-4549-A2E2-2641A8D7599A}" dt="2024-12-08T17:43:24.477" v="0" actId="20577"/>
        <pc:sldMkLst>
          <pc:docMk/>
          <pc:sldMk cId="109857222" sldId="256"/>
        </pc:sldMkLst>
        <pc:spChg chg="mod">
          <ac:chgData name="" userId="" providerId="" clId="Web-{479B2DAE-6F44-4549-A2E2-2641A8D7599A}" dt="2024-12-08T17:43:24.477" v="0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Owen Hannant" userId="7af5a8dd04f896c0" providerId="Windows Live" clId="Web-{F62D900B-9CB7-5883-F7F6-27C5F9E1027E}"/>
    <pc:docChg chg="addSld delSld modSld sldOrd">
      <pc:chgData name="Owen Hannant" userId="7af5a8dd04f896c0" providerId="Windows Live" clId="Web-{F62D900B-9CB7-5883-F7F6-27C5F9E1027E}" dt="2024-12-09T18:07:38.143" v="2205" actId="20577"/>
      <pc:docMkLst>
        <pc:docMk/>
      </pc:docMkLst>
      <pc:sldChg chg="modSp">
        <pc:chgData name="Owen Hannant" userId="7af5a8dd04f896c0" providerId="Windows Live" clId="Web-{F62D900B-9CB7-5883-F7F6-27C5F9E1027E}" dt="2024-12-09T15:17:01.558" v="1518" actId="20577"/>
        <pc:sldMkLst>
          <pc:docMk/>
          <pc:sldMk cId="109857222" sldId="256"/>
        </pc:sldMkLst>
        <pc:spChg chg="mod">
          <ac:chgData name="Owen Hannant" userId="7af5a8dd04f896c0" providerId="Windows Live" clId="Web-{F62D900B-9CB7-5883-F7F6-27C5F9E1027E}" dt="2024-12-09T15:17:01.558" v="1518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Owen Hannant" userId="7af5a8dd04f896c0" providerId="Windows Live" clId="Web-{F62D900B-9CB7-5883-F7F6-27C5F9E1027E}" dt="2024-12-09T16:54:30.585" v="1842" actId="1076"/>
        <pc:sldMkLst>
          <pc:docMk/>
          <pc:sldMk cId="666431711" sldId="257"/>
        </pc:sldMkLst>
        <pc:spChg chg="mod">
          <ac:chgData name="Owen Hannant" userId="7af5a8dd04f896c0" providerId="Windows Live" clId="Web-{F62D900B-9CB7-5883-F7F6-27C5F9E1027E}" dt="2024-12-09T16:54:30.585" v="1842" actId="1076"/>
          <ac:spMkLst>
            <pc:docMk/>
            <pc:sldMk cId="666431711" sldId="257"/>
            <ac:spMk id="7" creationId="{FFED62BA-815A-7E18-9EBB-7B0AD1D40F77}"/>
          </ac:spMkLst>
        </pc:spChg>
        <pc:picChg chg="mod">
          <ac:chgData name="Owen Hannant" userId="7af5a8dd04f896c0" providerId="Windows Live" clId="Web-{F62D900B-9CB7-5883-F7F6-27C5F9E1027E}" dt="2024-12-09T16:54:08.756" v="1837" actId="14100"/>
          <ac:picMkLst>
            <pc:docMk/>
            <pc:sldMk cId="666431711" sldId="257"/>
            <ac:picMk id="4" creationId="{2CBB144C-3582-92AA-7BE7-A5B5EEFA6878}"/>
          </ac:picMkLst>
        </pc:picChg>
        <pc:picChg chg="mod">
          <ac:chgData name="Owen Hannant" userId="7af5a8dd04f896c0" providerId="Windows Live" clId="Web-{F62D900B-9CB7-5883-F7F6-27C5F9E1027E}" dt="2024-12-09T16:54:26.976" v="1841" actId="1076"/>
          <ac:picMkLst>
            <pc:docMk/>
            <pc:sldMk cId="666431711" sldId="257"/>
            <ac:picMk id="6" creationId="{27BCA2FF-4391-8967-B1AA-3CC868AF1042}"/>
          </ac:picMkLst>
        </pc:picChg>
        <pc:picChg chg="mod">
          <ac:chgData name="Owen Hannant" userId="7af5a8dd04f896c0" providerId="Windows Live" clId="Web-{F62D900B-9CB7-5883-F7F6-27C5F9E1027E}" dt="2024-12-09T16:54:12.147" v="1838" actId="1076"/>
          <ac:picMkLst>
            <pc:docMk/>
            <pc:sldMk cId="666431711" sldId="257"/>
            <ac:picMk id="9" creationId="{F5FE44D7-6A3D-A06E-2D0C-891249E5653D}"/>
          </ac:picMkLst>
        </pc:picChg>
      </pc:sldChg>
      <pc:sldChg chg="modSp">
        <pc:chgData name="Owen Hannant" userId="7af5a8dd04f896c0" providerId="Windows Live" clId="Web-{F62D900B-9CB7-5883-F7F6-27C5F9E1027E}" dt="2024-12-09T18:07:24.268" v="2203" actId="20577"/>
        <pc:sldMkLst>
          <pc:docMk/>
          <pc:sldMk cId="2191249053" sldId="261"/>
        </pc:sldMkLst>
        <pc:spChg chg="mod">
          <ac:chgData name="Owen Hannant" userId="7af5a8dd04f896c0" providerId="Windows Live" clId="Web-{F62D900B-9CB7-5883-F7F6-27C5F9E1027E}" dt="2024-12-09T18:07:24.268" v="2203" actId="20577"/>
          <ac:spMkLst>
            <pc:docMk/>
            <pc:sldMk cId="2191249053" sldId="261"/>
            <ac:spMk id="17" creationId="{6B1F045D-BE3B-39DC-17EB-2AB8B397D586}"/>
          </ac:spMkLst>
        </pc:spChg>
      </pc:sldChg>
      <pc:sldChg chg="addSp delSp modSp add replId">
        <pc:chgData name="Owen Hannant" userId="7af5a8dd04f896c0" providerId="Windows Live" clId="Web-{F62D900B-9CB7-5883-F7F6-27C5F9E1027E}" dt="2024-12-09T17:02:30.848" v="1919"/>
        <pc:sldMkLst>
          <pc:docMk/>
          <pc:sldMk cId="4102270268" sldId="262"/>
        </pc:sldMkLst>
        <pc:spChg chg="mod">
          <ac:chgData name="Owen Hannant" userId="7af5a8dd04f896c0" providerId="Windows Live" clId="Web-{F62D900B-9CB7-5883-F7F6-27C5F9E1027E}" dt="2024-12-09T17:00:46.080" v="1903" actId="14100"/>
          <ac:spMkLst>
            <pc:docMk/>
            <pc:sldMk cId="4102270268" sldId="262"/>
            <ac:spMk id="3" creationId="{0FC31C5B-0E1D-43E6-F194-67BEBB8AC0DB}"/>
          </ac:spMkLst>
        </pc:spChg>
        <pc:spChg chg="del">
          <ac:chgData name="Owen Hannant" userId="7af5a8dd04f896c0" providerId="Windows Live" clId="Web-{F62D900B-9CB7-5883-F7F6-27C5F9E1027E}" dt="2024-12-09T14:05:04.159" v="1"/>
          <ac:spMkLst>
            <pc:docMk/>
            <pc:sldMk cId="4102270268" sldId="262"/>
            <ac:spMk id="5" creationId="{A4B0F981-CCC9-9CBF-968A-7F964AE01B4C}"/>
          </ac:spMkLst>
        </pc:spChg>
        <pc:spChg chg="del">
          <ac:chgData name="Owen Hannant" userId="7af5a8dd04f896c0" providerId="Windows Live" clId="Web-{F62D900B-9CB7-5883-F7F6-27C5F9E1027E}" dt="2024-12-09T14:05:32.847" v="10"/>
          <ac:spMkLst>
            <pc:docMk/>
            <pc:sldMk cId="4102270268" sldId="262"/>
            <ac:spMk id="6" creationId="{31F7F6A9-2304-603C-FA53-28B5840486D7}"/>
          </ac:spMkLst>
        </pc:spChg>
        <pc:spChg chg="add del mod">
          <ac:chgData name="Owen Hannant" userId="7af5a8dd04f896c0" providerId="Windows Live" clId="Web-{F62D900B-9CB7-5883-F7F6-27C5F9E1027E}" dt="2024-12-09T14:05:42.691" v="14"/>
          <ac:spMkLst>
            <pc:docMk/>
            <pc:sldMk cId="4102270268" sldId="262"/>
            <ac:spMk id="7" creationId="{BB92BCE1-B8D0-DE44-824A-C36463A9DC4B}"/>
          </ac:spMkLst>
        </pc:spChg>
        <pc:spChg chg="del">
          <ac:chgData name="Owen Hannant" userId="7af5a8dd04f896c0" providerId="Windows Live" clId="Web-{F62D900B-9CB7-5883-F7F6-27C5F9E1027E}" dt="2024-12-09T14:05:32.144" v="9"/>
          <ac:spMkLst>
            <pc:docMk/>
            <pc:sldMk cId="4102270268" sldId="262"/>
            <ac:spMk id="9" creationId="{2914A956-DB55-77DA-3577-C3466E7E629B}"/>
          </ac:spMkLst>
        </pc:spChg>
        <pc:spChg chg="mod">
          <ac:chgData name="Owen Hannant" userId="7af5a8dd04f896c0" providerId="Windows Live" clId="Web-{F62D900B-9CB7-5883-F7F6-27C5F9E1027E}" dt="2024-12-09T17:00:34.408" v="1901" actId="20577"/>
          <ac:spMkLst>
            <pc:docMk/>
            <pc:sldMk cId="4102270268" sldId="262"/>
            <ac:spMk id="11" creationId="{547628C9-6E7C-3606-BD83-E3B50D799E61}"/>
          </ac:spMkLst>
        </pc:spChg>
        <pc:spChg chg="mod">
          <ac:chgData name="Owen Hannant" userId="7af5a8dd04f896c0" providerId="Windows Live" clId="Web-{F62D900B-9CB7-5883-F7F6-27C5F9E1027E}" dt="2024-12-09T14:15:28.892" v="832" actId="20577"/>
          <ac:spMkLst>
            <pc:docMk/>
            <pc:sldMk cId="4102270268" sldId="262"/>
            <ac:spMk id="17" creationId="{6B1F045D-BE3B-39DC-17EB-2AB8B397D586}"/>
          </ac:spMkLst>
        </pc:spChg>
        <pc:graphicFrameChg chg="add mod modGraphic">
          <ac:chgData name="Owen Hannant" userId="7af5a8dd04f896c0" providerId="Windows Live" clId="Web-{F62D900B-9CB7-5883-F7F6-27C5F9E1027E}" dt="2024-12-09T17:02:19.739" v="1915"/>
          <ac:graphicFrameMkLst>
            <pc:docMk/>
            <pc:sldMk cId="4102270268" sldId="262"/>
            <ac:graphicFrameMk id="4" creationId="{85A67CEB-58A0-930D-81D2-808D30B0F5E2}"/>
          </ac:graphicFrameMkLst>
        </pc:graphicFrameChg>
        <pc:graphicFrameChg chg="add del mod">
          <ac:chgData name="Owen Hannant" userId="7af5a8dd04f896c0" providerId="Windows Live" clId="Web-{F62D900B-9CB7-5883-F7F6-27C5F9E1027E}" dt="2024-12-09T17:01:47.738" v="1911"/>
          <ac:graphicFrameMkLst>
            <pc:docMk/>
            <pc:sldMk cId="4102270268" sldId="262"/>
            <ac:graphicFrameMk id="6" creationId="{42FCEE0D-61C2-C73A-A92A-A39C86295DEE}"/>
          </ac:graphicFrameMkLst>
        </pc:graphicFrameChg>
        <pc:graphicFrameChg chg="add mod modGraphic">
          <ac:chgData name="Owen Hannant" userId="7af5a8dd04f896c0" providerId="Windows Live" clId="Web-{F62D900B-9CB7-5883-F7F6-27C5F9E1027E}" dt="2024-12-09T17:02:30.848" v="1919"/>
          <ac:graphicFrameMkLst>
            <pc:docMk/>
            <pc:sldMk cId="4102270268" sldId="262"/>
            <ac:graphicFrameMk id="8" creationId="{35EC04BA-7BCB-D33C-D1C1-B358E30B62A6}"/>
          </ac:graphicFrameMkLst>
        </pc:graphicFrameChg>
        <pc:graphicFrameChg chg="add del mod">
          <ac:chgData name="Owen Hannant" userId="7af5a8dd04f896c0" providerId="Windows Live" clId="Web-{F62D900B-9CB7-5883-F7F6-27C5F9E1027E}" dt="2024-12-09T14:06:21.754" v="23"/>
          <ac:graphicFrameMkLst>
            <pc:docMk/>
            <pc:sldMk cId="4102270268" sldId="262"/>
            <ac:graphicFrameMk id="8" creationId="{70CAA76A-EBF3-D5E0-3C6C-56C11FE5ADE7}"/>
          </ac:graphicFrameMkLst>
        </pc:graphicFrameChg>
        <pc:graphicFrameChg chg="add mod">
          <ac:chgData name="Owen Hannant" userId="7af5a8dd04f896c0" providerId="Windows Live" clId="Web-{F62D900B-9CB7-5883-F7F6-27C5F9E1027E}" dt="2024-12-09T17:00:53.049" v="1906" actId="14100"/>
          <ac:graphicFrameMkLst>
            <pc:docMk/>
            <pc:sldMk cId="4102270268" sldId="262"/>
            <ac:graphicFrameMk id="12" creationId="{70CAA76A-EBF3-D5E0-3C6C-56C11FE5ADE7}"/>
          </ac:graphicFrameMkLst>
        </pc:graphicFrameChg>
        <pc:picChg chg="del">
          <ac:chgData name="Owen Hannant" userId="7af5a8dd04f896c0" providerId="Windows Live" clId="Web-{F62D900B-9CB7-5883-F7F6-27C5F9E1027E}" dt="2024-12-09T14:05:05.675" v="2"/>
          <ac:picMkLst>
            <pc:docMk/>
            <pc:sldMk cId="4102270268" sldId="262"/>
            <ac:picMk id="4" creationId="{44AF6DE9-E833-1C68-ED39-2862224EB9A6}"/>
          </ac:picMkLst>
        </pc:picChg>
        <pc:picChg chg="del">
          <ac:chgData name="Owen Hannant" userId="7af5a8dd04f896c0" providerId="Windows Live" clId="Web-{F62D900B-9CB7-5883-F7F6-27C5F9E1027E}" dt="2024-12-09T14:05:33.581" v="11"/>
          <ac:picMkLst>
            <pc:docMk/>
            <pc:sldMk cId="4102270268" sldId="262"/>
            <ac:picMk id="10" creationId="{23E0FAEF-D465-5DB4-5D85-99807B8679F7}"/>
          </ac:picMkLst>
        </pc:picChg>
      </pc:sldChg>
      <pc:sldChg chg="addSp delSp modSp add ord replId">
        <pc:chgData name="Owen Hannant" userId="7af5a8dd04f896c0" providerId="Windows Live" clId="Web-{F62D900B-9CB7-5883-F7F6-27C5F9E1027E}" dt="2024-12-09T18:07:38.143" v="2205" actId="20577"/>
        <pc:sldMkLst>
          <pc:docMk/>
          <pc:sldMk cId="3180906014" sldId="263"/>
        </pc:sldMkLst>
        <pc:spChg chg="mod">
          <ac:chgData name="Owen Hannant" userId="7af5a8dd04f896c0" providerId="Windows Live" clId="Web-{F62D900B-9CB7-5883-F7F6-27C5F9E1027E}" dt="2024-12-09T14:16:39.706" v="885" actId="14100"/>
          <ac:spMkLst>
            <pc:docMk/>
            <pc:sldMk cId="3180906014" sldId="263"/>
            <ac:spMk id="3" creationId="{0FC31C5B-0E1D-43E6-F194-67BEBB8AC0DB}"/>
          </ac:spMkLst>
        </pc:spChg>
        <pc:spChg chg="add mod">
          <ac:chgData name="Owen Hannant" userId="7af5a8dd04f896c0" providerId="Windows Live" clId="Web-{F62D900B-9CB7-5883-F7F6-27C5F9E1027E}" dt="2024-12-09T18:07:38.143" v="2205" actId="20577"/>
          <ac:spMkLst>
            <pc:docMk/>
            <pc:sldMk cId="3180906014" sldId="263"/>
            <ac:spMk id="5" creationId="{0530B6DB-EB55-28F2-11B8-CB7784F5BD02}"/>
          </ac:spMkLst>
        </pc:spChg>
        <pc:spChg chg="mod">
          <ac:chgData name="Owen Hannant" userId="7af5a8dd04f896c0" providerId="Windows Live" clId="Web-{F62D900B-9CB7-5883-F7F6-27C5F9E1027E}" dt="2024-12-09T17:25:45.527" v="1987" actId="20577"/>
          <ac:spMkLst>
            <pc:docMk/>
            <pc:sldMk cId="3180906014" sldId="263"/>
            <ac:spMk id="11" creationId="{547628C9-6E7C-3606-BD83-E3B50D799E61}"/>
          </ac:spMkLst>
        </pc:spChg>
        <pc:spChg chg="del mod">
          <ac:chgData name="Owen Hannant" userId="7af5a8dd04f896c0" providerId="Windows Live" clId="Web-{F62D900B-9CB7-5883-F7F6-27C5F9E1027E}" dt="2024-12-09T17:25:41.715" v="1985"/>
          <ac:spMkLst>
            <pc:docMk/>
            <pc:sldMk cId="3180906014" sldId="263"/>
            <ac:spMk id="17" creationId="{6B1F045D-BE3B-39DC-17EB-2AB8B397D586}"/>
          </ac:spMkLst>
        </pc:spChg>
        <pc:graphicFrameChg chg="add del mod">
          <ac:chgData name="Owen Hannant" userId="7af5a8dd04f896c0" providerId="Windows Live" clId="Web-{F62D900B-9CB7-5883-F7F6-27C5F9E1027E}" dt="2024-12-09T16:58:00.216" v="1850"/>
          <ac:graphicFrameMkLst>
            <pc:docMk/>
            <pc:sldMk cId="3180906014" sldId="263"/>
            <ac:graphicFrameMk id="2" creationId="{29D8E490-4701-E517-6D11-A7641C71C06B}"/>
          </ac:graphicFrameMkLst>
        </pc:graphicFrameChg>
        <pc:graphicFrameChg chg="del mod">
          <ac:chgData name="Owen Hannant" userId="7af5a8dd04f896c0" providerId="Windows Live" clId="Web-{F62D900B-9CB7-5883-F7F6-27C5F9E1027E}" dt="2024-12-09T14:16:16.455" v="878"/>
          <ac:graphicFrameMkLst>
            <pc:docMk/>
            <pc:sldMk cId="3180906014" sldId="263"/>
            <ac:graphicFrameMk id="12" creationId="{70CAA76A-EBF3-D5E0-3C6C-56C11FE5ADE7}"/>
          </ac:graphicFrameMkLst>
        </pc:graphicFrameChg>
      </pc:sldChg>
      <pc:sldChg chg="addSp delSp modSp add replId">
        <pc:chgData name="Owen Hannant" userId="7af5a8dd04f896c0" providerId="Windows Live" clId="Web-{F62D900B-9CB7-5883-F7F6-27C5F9E1027E}" dt="2024-12-09T17:25:34.886" v="1983" actId="20577"/>
        <pc:sldMkLst>
          <pc:docMk/>
          <pc:sldMk cId="1062435466" sldId="264"/>
        </pc:sldMkLst>
        <pc:spChg chg="mod">
          <ac:chgData name="Owen Hannant" userId="7af5a8dd04f896c0" providerId="Windows Live" clId="Web-{F62D900B-9CB7-5883-F7F6-27C5F9E1027E}" dt="2024-12-09T16:48:40.982" v="1768" actId="1076"/>
          <ac:spMkLst>
            <pc:docMk/>
            <pc:sldMk cId="1062435466" sldId="264"/>
            <ac:spMk id="3" creationId="{0FC31C5B-0E1D-43E6-F194-67BEBB8AC0DB}"/>
          </ac:spMkLst>
        </pc:spChg>
        <pc:spChg chg="mod">
          <ac:chgData name="Owen Hannant" userId="7af5a8dd04f896c0" providerId="Windows Live" clId="Web-{F62D900B-9CB7-5883-F7F6-27C5F9E1027E}" dt="2024-12-09T17:25:34.886" v="1983" actId="20577"/>
          <ac:spMkLst>
            <pc:docMk/>
            <pc:sldMk cId="1062435466" sldId="264"/>
            <ac:spMk id="17" creationId="{6B1F045D-BE3B-39DC-17EB-2AB8B397D586}"/>
          </ac:spMkLst>
        </pc:spChg>
        <pc:graphicFrameChg chg="add del mod">
          <ac:chgData name="Owen Hannant" userId="7af5a8dd04f896c0" providerId="Windows Live" clId="Web-{F62D900B-9CB7-5883-F7F6-27C5F9E1027E}" dt="2024-12-09T16:57:49.731" v="1848"/>
          <ac:graphicFrameMkLst>
            <pc:docMk/>
            <pc:sldMk cId="1062435466" sldId="264"/>
            <ac:graphicFrameMk id="2" creationId="{29D8E490-4701-E517-6D11-A7641C71C06B}"/>
          </ac:graphicFrameMkLst>
        </pc:graphicFrameChg>
        <pc:graphicFrameChg chg="add del mod modGraphic">
          <ac:chgData name="Owen Hannant" userId="7af5a8dd04f896c0" providerId="Windows Live" clId="Web-{F62D900B-9CB7-5883-F7F6-27C5F9E1027E}" dt="2024-12-09T16:58:15.232" v="1853" actId="1076"/>
          <ac:graphicFrameMkLst>
            <pc:docMk/>
            <pc:sldMk cId="1062435466" sldId="264"/>
            <ac:graphicFrameMk id="5" creationId="{50E227CD-4FEF-0C3D-CFA5-67C4191258B6}"/>
          </ac:graphicFrameMkLst>
        </pc:graphicFrameChg>
        <pc:graphicFrameChg chg="add mod modGraphic">
          <ac:chgData name="Owen Hannant" userId="7af5a8dd04f896c0" providerId="Windows Live" clId="Web-{F62D900B-9CB7-5883-F7F6-27C5F9E1027E}" dt="2024-12-09T16:59:35.828" v="1856"/>
          <ac:graphicFrameMkLst>
            <pc:docMk/>
            <pc:sldMk cId="1062435466" sldId="264"/>
            <ac:graphicFrameMk id="7" creationId="{CB5AAF3A-D43C-C376-A786-0ABF65908EF1}"/>
          </ac:graphicFrameMkLst>
        </pc:graphicFrameChg>
      </pc:sldChg>
      <pc:sldChg chg="add del replId">
        <pc:chgData name="Owen Hannant" userId="7af5a8dd04f896c0" providerId="Windows Live" clId="Web-{F62D900B-9CB7-5883-F7F6-27C5F9E1027E}" dt="2024-12-09T16:57:32.387" v="1844"/>
        <pc:sldMkLst>
          <pc:docMk/>
          <pc:sldMk cId="56726883" sldId="265"/>
        </pc:sldMkLst>
      </pc:sldChg>
    </pc:docChg>
  </pc:docChgLst>
  <pc:docChgLst>
    <pc:chgData name="Owen Hannant" userId="7af5a8dd04f896c0" providerId="Windows Live" clId="Web-{30AF9A5C-EDE2-33EF-6271-A73B29B005DD}"/>
    <pc:docChg chg="modSld">
      <pc:chgData name="Owen Hannant" userId="7af5a8dd04f896c0" providerId="Windows Live" clId="Web-{30AF9A5C-EDE2-33EF-6271-A73B29B005DD}" dt="2024-12-10T16:58:06.143" v="3181" actId="20577"/>
      <pc:docMkLst>
        <pc:docMk/>
      </pc:docMkLst>
      <pc:sldChg chg="addSp delSp modSp">
        <pc:chgData name="Owen Hannant" userId="7af5a8dd04f896c0" providerId="Windows Live" clId="Web-{30AF9A5C-EDE2-33EF-6271-A73B29B005DD}" dt="2024-12-10T16:58:06.143" v="3181" actId="20577"/>
        <pc:sldMkLst>
          <pc:docMk/>
          <pc:sldMk cId="3792010576" sldId="270"/>
        </pc:sldMkLst>
        <pc:spChg chg="add mod">
          <ac:chgData name="Owen Hannant" userId="7af5a8dd04f896c0" providerId="Windows Live" clId="Web-{30AF9A5C-EDE2-33EF-6271-A73B29B005DD}" dt="2024-12-10T16:58:06.143" v="3181" actId="20577"/>
          <ac:spMkLst>
            <pc:docMk/>
            <pc:sldMk cId="3792010576" sldId="270"/>
            <ac:spMk id="3" creationId="{0E174C2A-E1AD-BB7E-8215-05EB89A1627F}"/>
          </ac:spMkLst>
        </pc:spChg>
        <pc:spChg chg="del">
          <ac:chgData name="Owen Hannant" userId="7af5a8dd04f896c0" providerId="Windows Live" clId="Web-{30AF9A5C-EDE2-33EF-6271-A73B29B005DD}" dt="2024-12-10T15:55:18.755" v="1266"/>
          <ac:spMkLst>
            <pc:docMk/>
            <pc:sldMk cId="3792010576" sldId="270"/>
            <ac:spMk id="5" creationId="{35970A15-8F0D-C2D3-6013-25CEADF1D513}"/>
          </ac:spMkLst>
        </pc:spChg>
      </pc:sldChg>
      <pc:sldChg chg="addSp delSp modSp">
        <pc:chgData name="Owen Hannant" userId="7af5a8dd04f896c0" providerId="Windows Live" clId="Web-{30AF9A5C-EDE2-33EF-6271-A73B29B005DD}" dt="2024-12-10T16:20:32.622" v="2044" actId="20577"/>
        <pc:sldMkLst>
          <pc:docMk/>
          <pc:sldMk cId="731180166" sldId="271"/>
        </pc:sldMkLst>
        <pc:spChg chg="mod">
          <ac:chgData name="Owen Hannant" userId="7af5a8dd04f896c0" providerId="Windows Live" clId="Web-{30AF9A5C-EDE2-33EF-6271-A73B29B005DD}" dt="2024-12-10T16:15:22.860" v="2008" actId="14100"/>
          <ac:spMkLst>
            <pc:docMk/>
            <pc:sldMk cId="731180166" sldId="271"/>
            <ac:spMk id="9" creationId="{3224734E-23C7-C6FA-823A-D27E46FAC7B9}"/>
          </ac:spMkLst>
        </pc:spChg>
        <pc:spChg chg="mod">
          <ac:chgData name="Owen Hannant" userId="7af5a8dd04f896c0" providerId="Windows Live" clId="Web-{30AF9A5C-EDE2-33EF-6271-A73B29B005DD}" dt="2024-12-10T15:35:23.368" v="572" actId="20577"/>
          <ac:spMkLst>
            <pc:docMk/>
            <pc:sldMk cId="731180166" sldId="271"/>
            <ac:spMk id="10" creationId="{D83E06DA-0202-2CBA-534F-338F62B49E75}"/>
          </ac:spMkLst>
        </pc:spChg>
        <pc:spChg chg="mod">
          <ac:chgData name="Owen Hannant" userId="7af5a8dd04f896c0" providerId="Windows Live" clId="Web-{30AF9A5C-EDE2-33EF-6271-A73B29B005DD}" dt="2024-12-10T16:20:32.622" v="2044" actId="20577"/>
          <ac:spMkLst>
            <pc:docMk/>
            <pc:sldMk cId="731180166" sldId="271"/>
            <ac:spMk id="11" creationId="{547628C9-6E7C-3606-BD83-E3B50D799E61}"/>
          </ac:spMkLst>
        </pc:spChg>
        <pc:graphicFrameChg chg="mod">
          <ac:chgData name="Owen Hannant" userId="7af5a8dd04f896c0" providerId="Windows Live" clId="Web-{30AF9A5C-EDE2-33EF-6271-A73B29B005DD}" dt="2024-12-10T16:15:28.361" v="2010" actId="1076"/>
          <ac:graphicFrameMkLst>
            <pc:docMk/>
            <pc:sldMk cId="731180166" sldId="271"/>
            <ac:graphicFrameMk id="2" creationId="{CA1571BC-0AF5-1E19-3272-3616786263C0}"/>
          </ac:graphicFrameMkLst>
        </pc:graphicFrameChg>
        <pc:graphicFrameChg chg="mod">
          <ac:chgData name="Owen Hannant" userId="7af5a8dd04f896c0" providerId="Windows Live" clId="Web-{30AF9A5C-EDE2-33EF-6271-A73B29B005DD}" dt="2024-12-10T16:18:31.727" v="2028" actId="1076"/>
          <ac:graphicFrameMkLst>
            <pc:docMk/>
            <pc:sldMk cId="731180166" sldId="271"/>
            <ac:graphicFrameMk id="3" creationId="{B9561B45-E6ED-33DB-2232-C4C004E6DE39}"/>
          </ac:graphicFrameMkLst>
        </pc:graphicFrameChg>
        <pc:graphicFrameChg chg="add mod modGraphic">
          <ac:chgData name="Owen Hannant" userId="7af5a8dd04f896c0" providerId="Windows Live" clId="Web-{30AF9A5C-EDE2-33EF-6271-A73B29B005DD}" dt="2024-12-10T16:18:21.445" v="2025" actId="1076"/>
          <ac:graphicFrameMkLst>
            <pc:docMk/>
            <pc:sldMk cId="731180166" sldId="271"/>
            <ac:graphicFrameMk id="5" creationId="{6204565E-40CD-87AA-96C8-7BBE7DF684D9}"/>
          </ac:graphicFrameMkLst>
        </pc:graphicFrameChg>
        <pc:graphicFrameChg chg="add del mod modGraphic">
          <ac:chgData name="Owen Hannant" userId="7af5a8dd04f896c0" providerId="Windows Live" clId="Web-{30AF9A5C-EDE2-33EF-6271-A73B29B005DD}" dt="2024-12-10T16:19:29.307" v="2039" actId="1076"/>
          <ac:graphicFrameMkLst>
            <pc:docMk/>
            <pc:sldMk cId="731180166" sldId="271"/>
            <ac:graphicFrameMk id="7" creationId="{ABB9FAD4-4919-9AB7-EA7E-9ED8A0F101AB}"/>
          </ac:graphicFrameMkLst>
        </pc:graphicFrameChg>
      </pc:sldChg>
      <pc:sldChg chg="addSp delSp modSp">
        <pc:chgData name="Owen Hannant" userId="7af5a8dd04f896c0" providerId="Windows Live" clId="Web-{30AF9A5C-EDE2-33EF-6271-A73B29B005DD}" dt="2024-12-10T16:24:50.803" v="2082" actId="1076"/>
        <pc:sldMkLst>
          <pc:docMk/>
          <pc:sldMk cId="678107806" sldId="272"/>
        </pc:sldMkLst>
        <pc:spChg chg="add mod">
          <ac:chgData name="Owen Hannant" userId="7af5a8dd04f896c0" providerId="Windows Live" clId="Web-{30AF9A5C-EDE2-33EF-6271-A73B29B005DD}" dt="2024-12-10T16:20:53.060" v="2051" actId="1076"/>
          <ac:spMkLst>
            <pc:docMk/>
            <pc:sldMk cId="678107806" sldId="272"/>
            <ac:spMk id="2" creationId="{482C3C21-7C0E-2A3B-60BA-67A445E52A92}"/>
          </ac:spMkLst>
        </pc:spChg>
        <pc:spChg chg="add mod">
          <ac:chgData name="Owen Hannant" userId="7af5a8dd04f896c0" providerId="Windows Live" clId="Web-{30AF9A5C-EDE2-33EF-6271-A73B29B005DD}" dt="2024-12-10T16:21:04.201" v="2053" actId="1076"/>
          <ac:spMkLst>
            <pc:docMk/>
            <pc:sldMk cId="678107806" sldId="272"/>
            <ac:spMk id="5" creationId="{8D611A20-1CB7-54D5-4879-23D47E04F623}"/>
          </ac:spMkLst>
        </pc:spChg>
        <pc:spChg chg="mod">
          <ac:chgData name="Owen Hannant" userId="7af5a8dd04f896c0" providerId="Windows Live" clId="Web-{30AF9A5C-EDE2-33EF-6271-A73B29B005DD}" dt="2024-12-10T16:20:45.966" v="2049" actId="14100"/>
          <ac:spMkLst>
            <pc:docMk/>
            <pc:sldMk cId="678107806" sldId="272"/>
            <ac:spMk id="9" creationId="{3224734E-23C7-C6FA-823A-D27E46FAC7B9}"/>
          </ac:spMkLst>
        </pc:spChg>
        <pc:spChg chg="mod">
          <ac:chgData name="Owen Hannant" userId="7af5a8dd04f896c0" providerId="Windows Live" clId="Web-{30AF9A5C-EDE2-33EF-6271-A73B29B005DD}" dt="2024-12-10T16:12:37.964" v="1847" actId="20577"/>
          <ac:spMkLst>
            <pc:docMk/>
            <pc:sldMk cId="678107806" sldId="272"/>
            <ac:spMk id="10" creationId="{D83E06DA-0202-2CBA-534F-338F62B49E75}"/>
          </ac:spMkLst>
        </pc:spChg>
        <pc:spChg chg="mod">
          <ac:chgData name="Owen Hannant" userId="7af5a8dd04f896c0" providerId="Windows Live" clId="Web-{30AF9A5C-EDE2-33EF-6271-A73B29B005DD}" dt="2024-12-10T16:20:41.591" v="2047" actId="20577"/>
          <ac:spMkLst>
            <pc:docMk/>
            <pc:sldMk cId="678107806" sldId="272"/>
            <ac:spMk id="11" creationId="{547628C9-6E7C-3606-BD83-E3B50D799E61}"/>
          </ac:spMkLst>
        </pc:spChg>
        <pc:graphicFrameChg chg="add del mod">
          <ac:chgData name="Owen Hannant" userId="7af5a8dd04f896c0" providerId="Windows Live" clId="Web-{30AF9A5C-EDE2-33EF-6271-A73B29B005DD}" dt="2024-12-10T14:30:23.748" v="8"/>
          <ac:graphicFrameMkLst>
            <pc:docMk/>
            <pc:sldMk cId="678107806" sldId="272"/>
            <ac:graphicFrameMk id="2" creationId="{8005E55A-A4FC-551B-EE37-6CEB562E1030}"/>
          </ac:graphicFrameMkLst>
        </pc:graphicFrameChg>
        <pc:graphicFrameChg chg="add mod">
          <ac:chgData name="Owen Hannant" userId="7af5a8dd04f896c0" providerId="Windows Live" clId="Web-{30AF9A5C-EDE2-33EF-6271-A73B29B005DD}" dt="2024-12-10T16:20:57.935" v="2052" actId="1076"/>
          <ac:graphicFrameMkLst>
            <pc:docMk/>
            <pc:sldMk cId="678107806" sldId="272"/>
            <ac:graphicFrameMk id="3" creationId="{5EDCC38F-F466-C7E3-D9B7-3FA973D60CB7}"/>
          </ac:graphicFrameMkLst>
        </pc:graphicFrameChg>
        <pc:graphicFrameChg chg="mod">
          <ac:chgData name="Owen Hannant" userId="7af5a8dd04f896c0" providerId="Windows Live" clId="Web-{30AF9A5C-EDE2-33EF-6271-A73B29B005DD}" dt="2024-12-10T16:20:48.528" v="2050" actId="1076"/>
          <ac:graphicFrameMkLst>
            <pc:docMk/>
            <pc:sldMk cId="678107806" sldId="272"/>
            <ac:graphicFrameMk id="4" creationId="{8005E55A-A4FC-551B-EE37-6CEB562E1030}"/>
          </ac:graphicFrameMkLst>
        </pc:graphicFrameChg>
        <pc:graphicFrameChg chg="del mod">
          <ac:chgData name="Owen Hannant" userId="7af5a8dd04f896c0" providerId="Windows Live" clId="Web-{30AF9A5C-EDE2-33EF-6271-A73B29B005DD}" dt="2024-12-10T14:29:55.122" v="3"/>
          <ac:graphicFrameMkLst>
            <pc:docMk/>
            <pc:sldMk cId="678107806" sldId="272"/>
            <ac:graphicFrameMk id="5" creationId="{8005E55A-A4FC-551B-EE37-6CEB562E1030}"/>
          </ac:graphicFrameMkLst>
        </pc:graphicFrameChg>
        <pc:graphicFrameChg chg="del mod">
          <ac:chgData name="Owen Hannant" userId="7af5a8dd04f896c0" providerId="Windows Live" clId="Web-{30AF9A5C-EDE2-33EF-6271-A73B29B005DD}" dt="2024-12-10T14:29:55.013" v="2"/>
          <ac:graphicFrameMkLst>
            <pc:docMk/>
            <pc:sldMk cId="678107806" sldId="272"/>
            <ac:graphicFrameMk id="6" creationId="{8005E55A-A4FC-551B-EE37-6CEB562E1030}"/>
          </ac:graphicFrameMkLst>
        </pc:graphicFrameChg>
        <pc:graphicFrameChg chg="add mod modGraphic">
          <ac:chgData name="Owen Hannant" userId="7af5a8dd04f896c0" providerId="Windows Live" clId="Web-{30AF9A5C-EDE2-33EF-6271-A73B29B005DD}" dt="2024-12-10T16:24:48.256" v="2081" actId="1076"/>
          <ac:graphicFrameMkLst>
            <pc:docMk/>
            <pc:sldMk cId="678107806" sldId="272"/>
            <ac:graphicFrameMk id="7" creationId="{03E77AD0-88C6-F2B6-1310-AA8948FE07B5}"/>
          </ac:graphicFrameMkLst>
        </pc:graphicFrameChg>
        <pc:graphicFrameChg chg="add mod modGraphic">
          <ac:chgData name="Owen Hannant" userId="7af5a8dd04f896c0" providerId="Windows Live" clId="Web-{30AF9A5C-EDE2-33EF-6271-A73B29B005DD}" dt="2024-12-10T16:24:50.803" v="2082" actId="1076"/>
          <ac:graphicFrameMkLst>
            <pc:docMk/>
            <pc:sldMk cId="678107806" sldId="272"/>
            <ac:graphicFrameMk id="12" creationId="{C2702CBD-64A9-4013-1782-4246148EC84E}"/>
          </ac:graphicFrameMkLst>
        </pc:graphicFrameChg>
      </pc:sldChg>
    </pc:docChg>
  </pc:docChgLst>
  <pc:docChgLst>
    <pc:chgData name="Owen Hannant" userId="7af5a8dd04f896c0" providerId="Windows Live" clId="Web-{D2C9B2F8-36EF-CE15-9205-6E2B97DD4043}"/>
    <pc:docChg chg="addSld delSld modSld">
      <pc:chgData name="Owen Hannant" userId="7af5a8dd04f896c0" providerId="Windows Live" clId="Web-{D2C9B2F8-36EF-CE15-9205-6E2B97DD4043}" dt="2024-12-09T23:56:06.214" v="4355" actId="20577"/>
      <pc:docMkLst>
        <pc:docMk/>
      </pc:docMkLst>
      <pc:sldChg chg="modSp">
        <pc:chgData name="Owen Hannant" userId="7af5a8dd04f896c0" providerId="Windows Live" clId="Web-{D2C9B2F8-36EF-CE15-9205-6E2B97DD4043}" dt="2024-12-09T23:27:40.479" v="3531" actId="20577"/>
        <pc:sldMkLst>
          <pc:docMk/>
          <pc:sldMk cId="1298940073" sldId="259"/>
        </pc:sldMkLst>
        <pc:spChg chg="mod">
          <ac:chgData name="Owen Hannant" userId="7af5a8dd04f896c0" providerId="Windows Live" clId="Web-{D2C9B2F8-36EF-CE15-9205-6E2B97DD4043}" dt="2024-12-09T23:27:40.479" v="3531" actId="20577"/>
          <ac:spMkLst>
            <pc:docMk/>
            <pc:sldMk cId="1298940073" sldId="259"/>
            <ac:spMk id="3" creationId="{18A429E3-B148-C4DA-70A7-F23FD5D8E3E3}"/>
          </ac:spMkLst>
        </pc:spChg>
      </pc:sldChg>
      <pc:sldChg chg="modSp">
        <pc:chgData name="Owen Hannant" userId="7af5a8dd04f896c0" providerId="Windows Live" clId="Web-{D2C9B2F8-36EF-CE15-9205-6E2B97DD4043}" dt="2024-12-09T18:50:05.593" v="261" actId="20577"/>
        <pc:sldMkLst>
          <pc:docMk/>
          <pc:sldMk cId="2191249053" sldId="261"/>
        </pc:sldMkLst>
        <pc:spChg chg="mod">
          <ac:chgData name="Owen Hannant" userId="7af5a8dd04f896c0" providerId="Windows Live" clId="Web-{D2C9B2F8-36EF-CE15-9205-6E2B97DD4043}" dt="2024-12-09T18:50:05.593" v="261" actId="20577"/>
          <ac:spMkLst>
            <pc:docMk/>
            <pc:sldMk cId="2191249053" sldId="261"/>
            <ac:spMk id="17" creationId="{6B1F045D-BE3B-39DC-17EB-2AB8B397D586}"/>
          </ac:spMkLst>
        </pc:spChg>
      </pc:sldChg>
      <pc:sldChg chg="addSp delSp modSp">
        <pc:chgData name="Owen Hannant" userId="7af5a8dd04f896c0" providerId="Windows Live" clId="Web-{D2C9B2F8-36EF-CE15-9205-6E2B97DD4043}" dt="2024-12-09T23:52:01.082" v="4336" actId="20577"/>
        <pc:sldMkLst>
          <pc:docMk/>
          <pc:sldMk cId="4102270268" sldId="262"/>
        </pc:sldMkLst>
        <pc:spChg chg="mod">
          <ac:chgData name="Owen Hannant" userId="7af5a8dd04f896c0" providerId="Windows Live" clId="Web-{D2C9B2F8-36EF-CE15-9205-6E2B97DD4043}" dt="2024-12-09T23:52:01.082" v="4336" actId="20577"/>
          <ac:spMkLst>
            <pc:docMk/>
            <pc:sldMk cId="4102270268" sldId="262"/>
            <ac:spMk id="17" creationId="{6B1F045D-BE3B-39DC-17EB-2AB8B397D586}"/>
          </ac:spMkLst>
        </pc:spChg>
        <pc:graphicFrameChg chg="add del mod">
          <ac:chgData name="Owen Hannant" userId="7af5a8dd04f896c0" providerId="Windows Live" clId="Web-{D2C9B2F8-36EF-CE15-9205-6E2B97DD4043}" dt="2024-12-09T18:39:05.277" v="10"/>
          <ac:graphicFrameMkLst>
            <pc:docMk/>
            <pc:sldMk cId="4102270268" sldId="262"/>
            <ac:graphicFrameMk id="2" creationId="{70CAA76A-EBF3-D5E0-3C6C-56C11FE5ADE7}"/>
          </ac:graphicFrameMkLst>
        </pc:graphicFrameChg>
        <pc:graphicFrameChg chg="add mod">
          <ac:chgData name="Owen Hannant" userId="7af5a8dd04f896c0" providerId="Windows Live" clId="Web-{D2C9B2F8-36EF-CE15-9205-6E2B97DD4043}" dt="2024-12-09T18:50:50.985" v="265" actId="14100"/>
          <ac:graphicFrameMkLst>
            <pc:docMk/>
            <pc:sldMk cId="4102270268" sldId="262"/>
            <ac:graphicFrameMk id="5" creationId="{70CAA76A-EBF3-D5E0-3C6C-56C11FE5ADE7}"/>
          </ac:graphicFrameMkLst>
        </pc:graphicFrameChg>
        <pc:graphicFrameChg chg="mod">
          <ac:chgData name="Owen Hannant" userId="7af5a8dd04f896c0" providerId="Windows Live" clId="Web-{D2C9B2F8-36EF-CE15-9205-6E2B97DD4043}" dt="2024-12-09T18:38:01.415" v="5" actId="1076"/>
          <ac:graphicFrameMkLst>
            <pc:docMk/>
            <pc:sldMk cId="4102270268" sldId="262"/>
            <ac:graphicFrameMk id="8" creationId="{35EC04BA-7BCB-D33C-D1C1-B358E30B62A6}"/>
          </ac:graphicFrameMkLst>
        </pc:graphicFrameChg>
        <pc:graphicFrameChg chg="del">
          <ac:chgData name="Owen Hannant" userId="7af5a8dd04f896c0" providerId="Windows Live" clId="Web-{D2C9B2F8-36EF-CE15-9205-6E2B97DD4043}" dt="2024-12-09T18:37:36.587" v="0"/>
          <ac:graphicFrameMkLst>
            <pc:docMk/>
            <pc:sldMk cId="4102270268" sldId="262"/>
            <ac:graphicFrameMk id="12" creationId="{70CAA76A-EBF3-D5E0-3C6C-56C11FE5ADE7}"/>
          </ac:graphicFrameMkLst>
        </pc:graphicFrameChg>
      </pc:sldChg>
      <pc:sldChg chg="addSp delSp modSp del">
        <pc:chgData name="Owen Hannant" userId="7af5a8dd04f896c0" providerId="Windows Live" clId="Web-{D2C9B2F8-36EF-CE15-9205-6E2B97DD4043}" dt="2024-12-09T18:59:01.827" v="753"/>
        <pc:sldMkLst>
          <pc:docMk/>
          <pc:sldMk cId="3180906014" sldId="263"/>
        </pc:sldMkLst>
        <pc:spChg chg="del">
          <ac:chgData name="Owen Hannant" userId="7af5a8dd04f896c0" providerId="Windows Live" clId="Web-{D2C9B2F8-36EF-CE15-9205-6E2B97DD4043}" dt="2024-12-09T18:51:16.892" v="271"/>
          <ac:spMkLst>
            <pc:docMk/>
            <pc:sldMk cId="3180906014" sldId="263"/>
            <ac:spMk id="3" creationId="{0FC31C5B-0E1D-43E6-F194-67BEBB8AC0DB}"/>
          </ac:spMkLst>
        </pc:spChg>
        <pc:spChg chg="mod">
          <ac:chgData name="Owen Hannant" userId="7af5a8dd04f896c0" providerId="Windows Live" clId="Web-{D2C9B2F8-36EF-CE15-9205-6E2B97DD4043}" dt="2024-12-09T18:52:31.894" v="388" actId="20577"/>
          <ac:spMkLst>
            <pc:docMk/>
            <pc:sldMk cId="3180906014" sldId="263"/>
            <ac:spMk id="5" creationId="{0530B6DB-EB55-28F2-11B8-CB7784F5BD02}"/>
          </ac:spMkLst>
        </pc:spChg>
        <pc:spChg chg="mod">
          <ac:chgData name="Owen Hannant" userId="7af5a8dd04f896c0" providerId="Windows Live" clId="Web-{D2C9B2F8-36EF-CE15-9205-6E2B97DD4043}" dt="2024-12-09T18:45:49.320" v="118" actId="14100"/>
          <ac:spMkLst>
            <pc:docMk/>
            <pc:sldMk cId="3180906014" sldId="263"/>
            <ac:spMk id="11" creationId="{547628C9-6E7C-3606-BD83-E3B50D799E61}"/>
          </ac:spMkLst>
        </pc:spChg>
        <pc:spChg chg="add ord">
          <ac:chgData name="Owen Hannant" userId="7af5a8dd04f896c0" providerId="Windows Live" clId="Web-{D2C9B2F8-36EF-CE15-9205-6E2B97DD4043}" dt="2024-12-09T18:51:20.454" v="273"/>
          <ac:spMkLst>
            <pc:docMk/>
            <pc:sldMk cId="3180906014" sldId="263"/>
            <ac:spMk id="16" creationId="{399DF957-3C10-810B-A36B-7D067C340D7D}"/>
          </ac:spMkLst>
        </pc:spChg>
        <pc:graphicFrameChg chg="add mod">
          <ac:chgData name="Owen Hannant" userId="7af5a8dd04f896c0" providerId="Windows Live" clId="Web-{D2C9B2F8-36EF-CE15-9205-6E2B97DD4043}" dt="2024-12-09T18:51:24.001" v="274" actId="14100"/>
          <ac:graphicFrameMkLst>
            <pc:docMk/>
            <pc:sldMk cId="3180906014" sldId="263"/>
            <ac:graphicFrameMk id="2" creationId="{D603516D-24DE-8E74-0E63-57046BCF4886}"/>
          </ac:graphicFrameMkLst>
        </pc:graphicFrameChg>
        <pc:graphicFrameChg chg="add del mod">
          <ac:chgData name="Owen Hannant" userId="7af5a8dd04f896c0" providerId="Windows Live" clId="Web-{D2C9B2F8-36EF-CE15-9205-6E2B97DD4043}" dt="2024-12-09T18:42:27.829" v="41"/>
          <ac:graphicFrameMkLst>
            <pc:docMk/>
            <pc:sldMk cId="3180906014" sldId="263"/>
            <ac:graphicFrameMk id="6" creationId="{57534567-0205-07DA-D2AA-0F78FDC73A22}"/>
          </ac:graphicFrameMkLst>
        </pc:graphicFrameChg>
        <pc:graphicFrameChg chg="add del mod modGraphic">
          <ac:chgData name="Owen Hannant" userId="7af5a8dd04f896c0" providerId="Windows Live" clId="Web-{D2C9B2F8-36EF-CE15-9205-6E2B97DD4043}" dt="2024-12-09T18:42:25.251" v="40"/>
          <ac:graphicFrameMkLst>
            <pc:docMk/>
            <pc:sldMk cId="3180906014" sldId="263"/>
            <ac:graphicFrameMk id="8" creationId="{E3C1408B-1A0B-0F45-B6B2-CD2C77F3E82E}"/>
          </ac:graphicFrameMkLst>
        </pc:graphicFrameChg>
        <pc:graphicFrameChg chg="add del mod">
          <ac:chgData name="Owen Hannant" userId="7af5a8dd04f896c0" providerId="Windows Live" clId="Web-{D2C9B2F8-36EF-CE15-9205-6E2B97DD4043}" dt="2024-12-09T18:43:33.753" v="80"/>
          <ac:graphicFrameMkLst>
            <pc:docMk/>
            <pc:sldMk cId="3180906014" sldId="263"/>
            <ac:graphicFrameMk id="10" creationId="{E217D3D0-B9A5-48F4-152D-784676FB3ECA}"/>
          </ac:graphicFrameMkLst>
        </pc:graphicFrameChg>
        <pc:graphicFrameChg chg="add mod modGraphic">
          <ac:chgData name="Owen Hannant" userId="7af5a8dd04f896c0" providerId="Windows Live" clId="Web-{D2C9B2F8-36EF-CE15-9205-6E2B97DD4043}" dt="2024-12-09T18:45:01.100" v="103"/>
          <ac:graphicFrameMkLst>
            <pc:docMk/>
            <pc:sldMk cId="3180906014" sldId="263"/>
            <ac:graphicFrameMk id="13" creationId="{D5121C1B-72E9-1F86-D71C-7DDE2C38C7C2}"/>
          </ac:graphicFrameMkLst>
        </pc:graphicFrameChg>
        <pc:picChg chg="add del mod">
          <ac:chgData name="Owen Hannant" userId="7af5a8dd04f896c0" providerId="Windows Live" clId="Web-{D2C9B2F8-36EF-CE15-9205-6E2B97DD4043}" dt="2024-12-09T18:46:35.759" v="130"/>
          <ac:picMkLst>
            <pc:docMk/>
            <pc:sldMk cId="3180906014" sldId="263"/>
            <ac:picMk id="14" creationId="{829AE1BE-0516-33C8-69B1-E3BCE5F5B5E5}"/>
          </ac:picMkLst>
        </pc:picChg>
      </pc:sldChg>
      <pc:sldChg chg="addSp delSp modSp">
        <pc:chgData name="Owen Hannant" userId="7af5a8dd04f896c0" providerId="Windows Live" clId="Web-{D2C9B2F8-36EF-CE15-9205-6E2B97DD4043}" dt="2024-12-09T23:37:28.917" v="3909" actId="20577"/>
        <pc:sldMkLst>
          <pc:docMk/>
          <pc:sldMk cId="1062435466" sldId="264"/>
        </pc:sldMkLst>
        <pc:spChg chg="del mod">
          <ac:chgData name="Owen Hannant" userId="7af5a8dd04f896c0" providerId="Windows Live" clId="Web-{D2C9B2F8-36EF-CE15-9205-6E2B97DD4043}" dt="2024-12-09T18:50:58.438" v="266"/>
          <ac:spMkLst>
            <pc:docMk/>
            <pc:sldMk cId="1062435466" sldId="264"/>
            <ac:spMk id="3" creationId="{0FC31C5B-0E1D-43E6-F194-67BEBB8AC0DB}"/>
          </ac:spMkLst>
        </pc:spChg>
        <pc:spChg chg="add ord">
          <ac:chgData name="Owen Hannant" userId="7af5a8dd04f896c0" providerId="Windows Live" clId="Web-{D2C9B2F8-36EF-CE15-9205-6E2B97DD4043}" dt="2024-12-09T18:51:08.298" v="269"/>
          <ac:spMkLst>
            <pc:docMk/>
            <pc:sldMk cId="1062435466" sldId="264"/>
            <ac:spMk id="9" creationId="{3224734E-23C7-C6FA-823A-D27E46FAC7B9}"/>
          </ac:spMkLst>
        </pc:spChg>
        <pc:spChg chg="mod">
          <ac:chgData name="Owen Hannant" userId="7af5a8dd04f896c0" providerId="Windows Live" clId="Web-{D2C9B2F8-36EF-CE15-9205-6E2B97DD4043}" dt="2024-12-09T23:37:28.917" v="3909" actId="20577"/>
          <ac:spMkLst>
            <pc:docMk/>
            <pc:sldMk cId="1062435466" sldId="264"/>
            <ac:spMk id="17" creationId="{6B1F045D-BE3B-39DC-17EB-2AB8B397D586}"/>
          </ac:spMkLst>
        </pc:spChg>
        <pc:graphicFrameChg chg="del">
          <ac:chgData name="Owen Hannant" userId="7af5a8dd04f896c0" providerId="Windows Live" clId="Web-{D2C9B2F8-36EF-CE15-9205-6E2B97DD4043}" dt="2024-12-09T18:38:05.197" v="6"/>
          <ac:graphicFrameMkLst>
            <pc:docMk/>
            <pc:sldMk cId="1062435466" sldId="264"/>
            <ac:graphicFrameMk id="2" creationId="{29D8E490-4701-E517-6D11-A7641C71C06B}"/>
          </ac:graphicFrameMkLst>
        </pc:graphicFrameChg>
        <pc:graphicFrameChg chg="add del mod">
          <ac:chgData name="Owen Hannant" userId="7af5a8dd04f896c0" providerId="Windows Live" clId="Web-{D2C9B2F8-36EF-CE15-9205-6E2B97DD4043}" dt="2024-12-09T18:39:28.699" v="15"/>
          <ac:graphicFrameMkLst>
            <pc:docMk/>
            <pc:sldMk cId="1062435466" sldId="264"/>
            <ac:graphicFrameMk id="4" creationId="{29D8E490-4701-E517-6D11-A7641C71C06B}"/>
          </ac:graphicFrameMkLst>
        </pc:graphicFrameChg>
        <pc:graphicFrameChg chg="add mod">
          <ac:chgData name="Owen Hannant" userId="7af5a8dd04f896c0" providerId="Windows Live" clId="Web-{D2C9B2F8-36EF-CE15-9205-6E2B97DD4043}" dt="2024-12-09T18:50:29.703" v="262" actId="14100"/>
          <ac:graphicFrameMkLst>
            <pc:docMk/>
            <pc:sldMk cId="1062435466" sldId="264"/>
            <ac:graphicFrameMk id="6" creationId="{29D8E490-4701-E517-6D11-A7641C71C06B}"/>
          </ac:graphicFrameMkLst>
        </pc:graphicFrameChg>
      </pc:sldChg>
      <pc:sldChg chg="modSp add replId">
        <pc:chgData name="Owen Hannant" userId="7af5a8dd04f896c0" providerId="Windows Live" clId="Web-{D2C9B2F8-36EF-CE15-9205-6E2B97DD4043}" dt="2024-12-09T20:39:47.065" v="833" actId="20577"/>
        <pc:sldMkLst>
          <pc:docMk/>
          <pc:sldMk cId="2198010113" sldId="265"/>
        </pc:sldMkLst>
        <pc:spChg chg="mod">
          <ac:chgData name="Owen Hannant" userId="7af5a8dd04f896c0" providerId="Windows Live" clId="Web-{D2C9B2F8-36EF-CE15-9205-6E2B97DD4043}" dt="2024-12-09T20:39:47.065" v="833" actId="20577"/>
          <ac:spMkLst>
            <pc:docMk/>
            <pc:sldMk cId="2198010113" sldId="265"/>
            <ac:spMk id="5" creationId="{0530B6DB-EB55-28F2-11B8-CB7784F5BD02}"/>
          </ac:spMkLst>
        </pc:spChg>
        <pc:spChg chg="mod">
          <ac:chgData name="Owen Hannant" userId="7af5a8dd04f896c0" providerId="Windows Live" clId="Web-{D2C9B2F8-36EF-CE15-9205-6E2B97DD4043}" dt="2024-12-09T20:23:11.143" v="831" actId="20577"/>
          <ac:spMkLst>
            <pc:docMk/>
            <pc:sldMk cId="2198010113" sldId="265"/>
            <ac:spMk id="11" creationId="{547628C9-6E7C-3606-BD83-E3B50D799E61}"/>
          </ac:spMkLst>
        </pc:spChg>
      </pc:sldChg>
      <pc:sldChg chg="addSp delSp modSp add replId">
        <pc:chgData name="Owen Hannant" userId="7af5a8dd04f896c0" providerId="Windows Live" clId="Web-{D2C9B2F8-36EF-CE15-9205-6E2B97DD4043}" dt="2024-12-09T23:09:53.261" v="2648" actId="20577"/>
        <pc:sldMkLst>
          <pc:docMk/>
          <pc:sldMk cId="3595607965" sldId="266"/>
        </pc:sldMkLst>
        <pc:spChg chg="del mod">
          <ac:chgData name="Owen Hannant" userId="7af5a8dd04f896c0" providerId="Windows Live" clId="Web-{D2C9B2F8-36EF-CE15-9205-6E2B97DD4043}" dt="2024-12-09T18:59:24.640" v="771"/>
          <ac:spMkLst>
            <pc:docMk/>
            <pc:sldMk cId="3595607965" sldId="266"/>
            <ac:spMk id="5" creationId="{0530B6DB-EB55-28F2-11B8-CB7784F5BD02}"/>
          </ac:spMkLst>
        </pc:spChg>
        <pc:spChg chg="add mod">
          <ac:chgData name="Owen Hannant" userId="7af5a8dd04f896c0" providerId="Windows Live" clId="Web-{D2C9B2F8-36EF-CE15-9205-6E2B97DD4043}" dt="2024-12-09T23:09:53.261" v="2648" actId="20577"/>
          <ac:spMkLst>
            <pc:docMk/>
            <pc:sldMk cId="3595607965" sldId="266"/>
            <ac:spMk id="6" creationId="{5EF78A36-C12D-005B-7B25-E61A01624558}"/>
          </ac:spMkLst>
        </pc:spChg>
        <pc:spChg chg="mod">
          <ac:chgData name="Owen Hannant" userId="7af5a8dd04f896c0" providerId="Windows Live" clId="Web-{D2C9B2F8-36EF-CE15-9205-6E2B97DD4043}" dt="2024-12-09T20:23:02.017" v="823" actId="20577"/>
          <ac:spMkLst>
            <pc:docMk/>
            <pc:sldMk cId="3595607965" sldId="266"/>
            <ac:spMk id="11" creationId="{547628C9-6E7C-3606-BD83-E3B50D799E61}"/>
          </ac:spMkLst>
        </pc:spChg>
        <pc:graphicFrameChg chg="add mod">
          <ac:chgData name="Owen Hannant" userId="7af5a8dd04f896c0" providerId="Windows Live" clId="Web-{D2C9B2F8-36EF-CE15-9205-6E2B97DD4043}" dt="2024-12-09T22:16:23.682" v="863" actId="14100"/>
          <ac:graphicFrameMkLst>
            <pc:docMk/>
            <pc:sldMk cId="3595607965" sldId="266"/>
            <ac:graphicFrameMk id="2" creationId="{4D01CC5F-DBF2-19B1-BD02-DD11865BD035}"/>
          </ac:graphicFrameMkLst>
        </pc:graphicFrameChg>
        <pc:graphicFrameChg chg="del">
          <ac:chgData name="Owen Hannant" userId="7af5a8dd04f896c0" providerId="Windows Live" clId="Web-{D2C9B2F8-36EF-CE15-9205-6E2B97DD4043}" dt="2024-12-09T18:59:25.875" v="772"/>
          <ac:graphicFrameMkLst>
            <pc:docMk/>
            <pc:sldMk cId="3595607965" sldId="266"/>
            <ac:graphicFrameMk id="2" creationId="{D603516D-24DE-8E74-0E63-57046BCF4886}"/>
          </ac:graphicFrameMkLst>
        </pc:graphicFrameChg>
        <pc:graphicFrameChg chg="add mod">
          <ac:chgData name="Owen Hannant" userId="7af5a8dd04f896c0" providerId="Windows Live" clId="Web-{D2C9B2F8-36EF-CE15-9205-6E2B97DD4043}" dt="2024-12-09T22:16:27.791" v="864" actId="14100"/>
          <ac:graphicFrameMkLst>
            <pc:docMk/>
            <pc:sldMk cId="3595607965" sldId="266"/>
            <ac:graphicFrameMk id="3" creationId="{4B288F59-4D18-1758-1F0F-20A444DE294E}"/>
          </ac:graphicFrameMkLst>
        </pc:graphicFrameChg>
        <pc:graphicFrameChg chg="add del mod">
          <ac:chgData name="Owen Hannant" userId="7af5a8dd04f896c0" providerId="Windows Live" clId="Web-{D2C9B2F8-36EF-CE15-9205-6E2B97DD4043}" dt="2024-12-09T22:17:27.246" v="877"/>
          <ac:graphicFrameMkLst>
            <pc:docMk/>
            <pc:sldMk cId="3595607965" sldId="266"/>
            <ac:graphicFrameMk id="4" creationId="{26B6E8E7-5832-2E65-35FE-4B66133B85A0}"/>
          </ac:graphicFrameMkLst>
        </pc:graphicFrameChg>
        <pc:graphicFrameChg chg="del">
          <ac:chgData name="Owen Hannant" userId="7af5a8dd04f896c0" providerId="Windows Live" clId="Web-{D2C9B2F8-36EF-CE15-9205-6E2B97DD4043}" dt="2024-12-09T18:59:27.062" v="773"/>
          <ac:graphicFrameMkLst>
            <pc:docMk/>
            <pc:sldMk cId="3595607965" sldId="266"/>
            <ac:graphicFrameMk id="13" creationId="{D5121C1B-72E9-1F86-D71C-7DDE2C38C7C2}"/>
          </ac:graphicFrameMkLst>
        </pc:graphicFrameChg>
      </pc:sldChg>
      <pc:sldChg chg="addSp delSp modSp add replId">
        <pc:chgData name="Owen Hannant" userId="7af5a8dd04f896c0" providerId="Windows Live" clId="Web-{D2C9B2F8-36EF-CE15-9205-6E2B97DD4043}" dt="2024-12-09T23:26:56.009" v="3464" actId="20577"/>
        <pc:sldMkLst>
          <pc:docMk/>
          <pc:sldMk cId="832688014" sldId="267"/>
        </pc:sldMkLst>
        <pc:spChg chg="add del mod">
          <ac:chgData name="Owen Hannant" userId="7af5a8dd04f896c0" providerId="Windows Live" clId="Web-{D2C9B2F8-36EF-CE15-9205-6E2B97DD4043}" dt="2024-12-09T22:39:43.374" v="2457"/>
          <ac:spMkLst>
            <pc:docMk/>
            <pc:sldMk cId="832688014" sldId="267"/>
            <ac:spMk id="7" creationId="{6FE66047-397E-0E7B-96AC-DA589ED64043}"/>
          </ac:spMkLst>
        </pc:spChg>
        <pc:spChg chg="add del">
          <ac:chgData name="Owen Hannant" userId="7af5a8dd04f896c0" providerId="Windows Live" clId="Web-{D2C9B2F8-36EF-CE15-9205-6E2B97DD4043}" dt="2024-12-09T22:39:42.515" v="2456"/>
          <ac:spMkLst>
            <pc:docMk/>
            <pc:sldMk cId="832688014" sldId="267"/>
            <ac:spMk id="8" creationId="{1165D37A-707D-7FAB-44EE-A0D78D50EC46}"/>
          </ac:spMkLst>
        </pc:spChg>
        <pc:spChg chg="add mod">
          <ac:chgData name="Owen Hannant" userId="7af5a8dd04f896c0" providerId="Windows Live" clId="Web-{D2C9B2F8-36EF-CE15-9205-6E2B97DD4043}" dt="2024-12-09T23:26:56.009" v="3464" actId="20577"/>
          <ac:spMkLst>
            <pc:docMk/>
            <pc:sldMk cId="832688014" sldId="267"/>
            <ac:spMk id="9" creationId="{6FE66047-397E-0E7B-96AC-DA589ED64043}"/>
          </ac:spMkLst>
        </pc:spChg>
        <pc:spChg chg="mod">
          <ac:chgData name="Owen Hannant" userId="7af5a8dd04f896c0" providerId="Windows Live" clId="Web-{D2C9B2F8-36EF-CE15-9205-6E2B97DD4043}" dt="2024-12-09T22:24:00.475" v="1637" actId="20577"/>
          <ac:spMkLst>
            <pc:docMk/>
            <pc:sldMk cId="832688014" sldId="267"/>
            <ac:spMk id="11" creationId="{547628C9-6E7C-3606-BD83-E3B50D799E61}"/>
          </ac:spMkLst>
        </pc:spChg>
        <pc:graphicFrameChg chg="del">
          <ac:chgData name="Owen Hannant" userId="7af5a8dd04f896c0" providerId="Windows Live" clId="Web-{D2C9B2F8-36EF-CE15-9205-6E2B97DD4043}" dt="2024-12-09T22:16:40.885" v="866"/>
          <ac:graphicFrameMkLst>
            <pc:docMk/>
            <pc:sldMk cId="832688014" sldId="267"/>
            <ac:graphicFrameMk id="2" creationId="{4D01CC5F-DBF2-19B1-BD02-DD11865BD035}"/>
          </ac:graphicFrameMkLst>
        </pc:graphicFrameChg>
        <pc:graphicFrameChg chg="del">
          <ac:chgData name="Owen Hannant" userId="7af5a8dd04f896c0" providerId="Windows Live" clId="Web-{D2C9B2F8-36EF-CE15-9205-6E2B97DD4043}" dt="2024-12-09T22:16:41.510" v="867"/>
          <ac:graphicFrameMkLst>
            <pc:docMk/>
            <pc:sldMk cId="832688014" sldId="267"/>
            <ac:graphicFrameMk id="3" creationId="{4B288F59-4D18-1758-1F0F-20A444DE294E}"/>
          </ac:graphicFrameMkLst>
        </pc:graphicFrameChg>
        <pc:graphicFrameChg chg="mod">
          <ac:chgData name="Owen Hannant" userId="7af5a8dd04f896c0" providerId="Windows Live" clId="Web-{D2C9B2F8-36EF-CE15-9205-6E2B97DD4043}" dt="2024-12-09T22:17:22.215" v="876" actId="14100"/>
          <ac:graphicFrameMkLst>
            <pc:docMk/>
            <pc:sldMk cId="832688014" sldId="267"/>
            <ac:graphicFrameMk id="4" creationId="{26B6E8E7-5832-2E65-35FE-4B66133B85A0}"/>
          </ac:graphicFrameMkLst>
        </pc:graphicFrameChg>
        <pc:graphicFrameChg chg="add mod">
          <ac:chgData name="Owen Hannant" userId="7af5a8dd04f896c0" providerId="Windows Live" clId="Web-{D2C9B2F8-36EF-CE15-9205-6E2B97DD4043}" dt="2024-12-09T22:17:19.824" v="875" actId="14100"/>
          <ac:graphicFrameMkLst>
            <pc:docMk/>
            <pc:sldMk cId="832688014" sldId="267"/>
            <ac:graphicFrameMk id="5" creationId="{5FC39A2C-C927-F343-101A-A3F1B5CE1990}"/>
          </ac:graphicFrameMkLst>
        </pc:graphicFrameChg>
      </pc:sldChg>
      <pc:sldChg chg="addSp delSp modSp add replId">
        <pc:chgData name="Owen Hannant" userId="7af5a8dd04f896c0" providerId="Windows Live" clId="Web-{D2C9B2F8-36EF-CE15-9205-6E2B97DD4043}" dt="2024-12-09T23:34:29.256" v="3728" actId="14100"/>
        <pc:sldMkLst>
          <pc:docMk/>
          <pc:sldMk cId="3943521263" sldId="268"/>
        </pc:sldMkLst>
        <pc:spChg chg="add mod">
          <ac:chgData name="Owen Hannant" userId="7af5a8dd04f896c0" providerId="Windows Live" clId="Web-{D2C9B2F8-36EF-CE15-9205-6E2B97DD4043}" dt="2024-12-09T23:29:26.388" v="3672" actId="20577"/>
          <ac:spMkLst>
            <pc:docMk/>
            <pc:sldMk cId="3943521263" sldId="268"/>
            <ac:spMk id="3" creationId="{0D2D809B-78DD-41B2-74C8-43FE41FB3C88}"/>
          </ac:spMkLst>
        </pc:spChg>
        <pc:spChg chg="add del mod">
          <ac:chgData name="Owen Hannant" userId="7af5a8dd04f896c0" providerId="Windows Live" clId="Web-{D2C9B2F8-36EF-CE15-9205-6E2B97DD4043}" dt="2024-12-09T22:39:34.843" v="2452"/>
          <ac:spMkLst>
            <pc:docMk/>
            <pc:sldMk cId="3943521263" sldId="268"/>
            <ac:spMk id="7" creationId="{6FE66047-397E-0E7B-96AC-DA589ED64043}"/>
          </ac:spMkLst>
        </pc:spChg>
        <pc:spChg chg="mod">
          <ac:chgData name="Owen Hannant" userId="7af5a8dd04f896c0" providerId="Windows Live" clId="Web-{D2C9B2F8-36EF-CE15-9205-6E2B97DD4043}" dt="2024-12-09T22:39:20.405" v="2443" actId="20577"/>
          <ac:spMkLst>
            <pc:docMk/>
            <pc:sldMk cId="3943521263" sldId="268"/>
            <ac:spMk id="11" creationId="{547628C9-6E7C-3606-BD83-E3B50D799E61}"/>
          </ac:spMkLst>
        </pc:spChg>
        <pc:graphicFrameChg chg="add mod">
          <ac:chgData name="Owen Hannant" userId="7af5a8dd04f896c0" providerId="Windows Live" clId="Web-{D2C9B2F8-36EF-CE15-9205-6E2B97DD4043}" dt="2024-12-09T23:34:29.256" v="3728" actId="14100"/>
          <ac:graphicFrameMkLst>
            <pc:docMk/>
            <pc:sldMk cId="3943521263" sldId="268"/>
            <ac:graphicFrameMk id="2" creationId="{46B53B73-5092-8AEC-4DFA-077777924367}"/>
          </ac:graphicFrameMkLst>
        </pc:graphicFrameChg>
        <pc:graphicFrameChg chg="add del mod">
          <ac:chgData name="Owen Hannant" userId="7af5a8dd04f896c0" providerId="Windows Live" clId="Web-{D2C9B2F8-36EF-CE15-9205-6E2B97DD4043}" dt="2024-12-09T22:39:36.780" v="2453"/>
          <ac:graphicFrameMkLst>
            <pc:docMk/>
            <pc:sldMk cId="3943521263" sldId="268"/>
            <ac:graphicFrameMk id="4" creationId="{26B6E8E7-5832-2E65-35FE-4B66133B85A0}"/>
          </ac:graphicFrameMkLst>
        </pc:graphicFrameChg>
        <pc:graphicFrameChg chg="add mod">
          <ac:chgData name="Owen Hannant" userId="7af5a8dd04f896c0" providerId="Windows Live" clId="Web-{D2C9B2F8-36EF-CE15-9205-6E2B97DD4043}" dt="2024-12-09T23:34:26.506" v="3727" actId="14100"/>
          <ac:graphicFrameMkLst>
            <pc:docMk/>
            <pc:sldMk cId="3943521263" sldId="268"/>
            <ac:graphicFrameMk id="4" creationId="{5B6F19BD-F8B9-8DEF-CF30-3AA1AB9717F3}"/>
          </ac:graphicFrameMkLst>
        </pc:graphicFrameChg>
        <pc:graphicFrameChg chg="add del">
          <ac:chgData name="Owen Hannant" userId="7af5a8dd04f896c0" providerId="Windows Live" clId="Web-{D2C9B2F8-36EF-CE15-9205-6E2B97DD4043}" dt="2024-12-09T22:39:37.187" v="2454"/>
          <ac:graphicFrameMkLst>
            <pc:docMk/>
            <pc:sldMk cId="3943521263" sldId="268"/>
            <ac:graphicFrameMk id="5" creationId="{5FC39A2C-C927-F343-101A-A3F1B5CE1990}"/>
          </ac:graphicFrameMkLst>
        </pc:graphicFrameChg>
        <pc:graphicFrameChg chg="add mod modGraphic">
          <ac:chgData name="Owen Hannant" userId="7af5a8dd04f896c0" providerId="Windows Live" clId="Web-{D2C9B2F8-36EF-CE15-9205-6E2B97DD4043}" dt="2024-12-09T23:34:20.568" v="3726"/>
          <ac:graphicFrameMkLst>
            <pc:docMk/>
            <pc:sldMk cId="3943521263" sldId="268"/>
            <ac:graphicFrameMk id="6" creationId="{2A966F10-373D-0AB5-F0AF-5D3E031D6C45}"/>
          </ac:graphicFrameMkLst>
        </pc:graphicFrameChg>
      </pc:sldChg>
      <pc:sldChg chg="addSp delSp modSp add replId">
        <pc:chgData name="Owen Hannant" userId="7af5a8dd04f896c0" providerId="Windows Live" clId="Web-{D2C9B2F8-36EF-CE15-9205-6E2B97DD4043}" dt="2024-12-09T23:56:06.214" v="4355" actId="20577"/>
        <pc:sldMkLst>
          <pc:docMk/>
          <pc:sldMk cId="4049136454" sldId="269"/>
        </pc:sldMkLst>
        <pc:spChg chg="mod">
          <ac:chgData name="Owen Hannant" userId="7af5a8dd04f896c0" providerId="Windows Live" clId="Web-{D2C9B2F8-36EF-CE15-9205-6E2B97DD4043}" dt="2024-12-09T23:56:06.214" v="4355" actId="20577"/>
          <ac:spMkLst>
            <pc:docMk/>
            <pc:sldMk cId="4049136454" sldId="269"/>
            <ac:spMk id="3" creationId="{0D2D809B-78DD-41B2-74C8-43FE41FB3C88}"/>
          </ac:spMkLst>
        </pc:spChg>
        <pc:spChg chg="mod">
          <ac:chgData name="Owen Hannant" userId="7af5a8dd04f896c0" providerId="Windows Live" clId="Web-{D2C9B2F8-36EF-CE15-9205-6E2B97DD4043}" dt="2024-12-09T23:38:47.466" v="3933" actId="20577"/>
          <ac:spMkLst>
            <pc:docMk/>
            <pc:sldMk cId="4049136454" sldId="269"/>
            <ac:spMk id="11" creationId="{547628C9-6E7C-3606-BD83-E3B50D799E61}"/>
          </ac:spMkLst>
        </pc:spChg>
        <pc:graphicFrameChg chg="del">
          <ac:chgData name="Owen Hannant" userId="7af5a8dd04f896c0" providerId="Windows Live" clId="Web-{D2C9B2F8-36EF-CE15-9205-6E2B97DD4043}" dt="2024-12-09T23:29:33.232" v="3675"/>
          <ac:graphicFrameMkLst>
            <pc:docMk/>
            <pc:sldMk cId="4049136454" sldId="269"/>
            <ac:graphicFrameMk id="2" creationId="{46B53B73-5092-8AEC-4DFA-077777924367}"/>
          </ac:graphicFrameMkLst>
        </pc:graphicFrameChg>
        <pc:graphicFrameChg chg="del">
          <ac:chgData name="Owen Hannant" userId="7af5a8dd04f896c0" providerId="Windows Live" clId="Web-{D2C9B2F8-36EF-CE15-9205-6E2B97DD4043}" dt="2024-12-09T23:29:31.919" v="3674"/>
          <ac:graphicFrameMkLst>
            <pc:docMk/>
            <pc:sldMk cId="4049136454" sldId="269"/>
            <ac:graphicFrameMk id="4" creationId="{5B6F19BD-F8B9-8DEF-CF30-3AA1AB9717F3}"/>
          </ac:graphicFrameMkLst>
        </pc:graphicFrameChg>
        <pc:graphicFrameChg chg="add del mod">
          <ac:chgData name="Owen Hannant" userId="7af5a8dd04f896c0" providerId="Windows Live" clId="Web-{D2C9B2F8-36EF-CE15-9205-6E2B97DD4043}" dt="2024-12-09T23:38:27.903" v="3922"/>
          <ac:graphicFrameMkLst>
            <pc:docMk/>
            <pc:sldMk cId="4049136454" sldId="269"/>
            <ac:graphicFrameMk id="6" creationId="{FCD83FD6-3BA5-6BF4-BC6F-1EAC3FFC397F}"/>
          </ac:graphicFrameMkLst>
        </pc:graphicFrameChg>
        <pc:graphicFrameChg chg="add del mod">
          <ac:chgData name="Owen Hannant" userId="7af5a8dd04f896c0" providerId="Windows Live" clId="Web-{D2C9B2F8-36EF-CE15-9205-6E2B97DD4043}" dt="2024-12-09T23:38:26.294" v="3921"/>
          <ac:graphicFrameMkLst>
            <pc:docMk/>
            <pc:sldMk cId="4049136454" sldId="269"/>
            <ac:graphicFrameMk id="9" creationId="{752D0412-32C8-5BCB-0E92-FC6E0BE73431}"/>
          </ac:graphicFrameMkLst>
        </pc:graphicFrameChg>
        <pc:graphicFrameChg chg="add del mod">
          <ac:chgData name="Owen Hannant" userId="7af5a8dd04f896c0" providerId="Windows Live" clId="Web-{D2C9B2F8-36EF-CE15-9205-6E2B97DD4043}" dt="2024-12-09T23:38:25.669" v="3920"/>
          <ac:graphicFrameMkLst>
            <pc:docMk/>
            <pc:sldMk cId="4049136454" sldId="269"/>
            <ac:graphicFrameMk id="12" creationId="{E0953A69-196B-3ED5-82A7-4669FDA249C9}"/>
          </ac:graphicFrameMkLst>
        </pc:graphicFrameChg>
        <pc:graphicFrameChg chg="add del mod">
          <ac:chgData name="Owen Hannant" userId="7af5a8dd04f896c0" providerId="Windows Live" clId="Web-{D2C9B2F8-36EF-CE15-9205-6E2B97DD4043}" dt="2024-12-09T23:38:24.309" v="3919"/>
          <ac:graphicFrameMkLst>
            <pc:docMk/>
            <pc:sldMk cId="4049136454" sldId="269"/>
            <ac:graphicFrameMk id="14" creationId="{A48B567A-CB63-7203-9845-BFA3B8927972}"/>
          </ac:graphicFrameMkLst>
        </pc:graphicFrameChg>
      </pc:sldChg>
    </pc:docChg>
  </pc:docChgLst>
  <pc:docChgLst>
    <pc:chgData name="Owen Hannant" userId="7af5a8dd04f896c0" providerId="Windows Live" clId="Web-{19E41BDA-DE38-4693-85CD-B0DE0F20F051}"/>
    <pc:docChg chg="addSld modSld">
      <pc:chgData name="Owen Hannant" userId="7af5a8dd04f896c0" providerId="Windows Live" clId="Web-{19E41BDA-DE38-4693-85CD-B0DE0F20F051}" dt="2024-12-10T00:18:58.523" v="536" actId="20577"/>
      <pc:docMkLst>
        <pc:docMk/>
      </pc:docMkLst>
      <pc:sldChg chg="modSp">
        <pc:chgData name="Owen Hannant" userId="7af5a8dd04f896c0" providerId="Windows Live" clId="Web-{19E41BDA-DE38-4693-85CD-B0DE0F20F051}" dt="2024-12-10T00:18:58.523" v="536" actId="20577"/>
        <pc:sldMkLst>
          <pc:docMk/>
          <pc:sldMk cId="1062435466" sldId="264"/>
        </pc:sldMkLst>
        <pc:spChg chg="mod">
          <ac:chgData name="Owen Hannant" userId="7af5a8dd04f896c0" providerId="Windows Live" clId="Web-{19E41BDA-DE38-4693-85CD-B0DE0F20F051}" dt="2024-12-10T00:18:58.523" v="536" actId="20577"/>
          <ac:spMkLst>
            <pc:docMk/>
            <pc:sldMk cId="1062435466" sldId="264"/>
            <ac:spMk id="17" creationId="{6B1F045D-BE3B-39DC-17EB-2AB8B397D586}"/>
          </ac:spMkLst>
        </pc:spChg>
      </pc:sldChg>
      <pc:sldChg chg="addSp delSp modSp">
        <pc:chgData name="Owen Hannant" userId="7af5a8dd04f896c0" providerId="Windows Live" clId="Web-{19E41BDA-DE38-4693-85CD-B0DE0F20F051}" dt="2024-12-10T00:00:50.504" v="78" actId="1076"/>
        <pc:sldMkLst>
          <pc:docMk/>
          <pc:sldMk cId="3943521263" sldId="268"/>
        </pc:sldMkLst>
        <pc:spChg chg="mod">
          <ac:chgData name="Owen Hannant" userId="7af5a8dd04f896c0" providerId="Windows Live" clId="Web-{19E41BDA-DE38-4693-85CD-B0DE0F20F051}" dt="2024-12-10T00:00:35.957" v="75" actId="14100"/>
          <ac:spMkLst>
            <pc:docMk/>
            <pc:sldMk cId="3943521263" sldId="268"/>
            <ac:spMk id="3" creationId="{0D2D809B-78DD-41B2-74C8-43FE41FB3C88}"/>
          </ac:spMkLst>
        </pc:spChg>
        <pc:spChg chg="mod">
          <ac:chgData name="Owen Hannant" userId="7af5a8dd04f896c0" providerId="Windows Live" clId="Web-{19E41BDA-DE38-4693-85CD-B0DE0F20F051}" dt="2024-12-10T00:00:42.488" v="76" actId="14100"/>
          <ac:spMkLst>
            <pc:docMk/>
            <pc:sldMk cId="3943521263" sldId="268"/>
            <ac:spMk id="16" creationId="{399DF957-3C10-810B-A36B-7D067C340D7D}"/>
          </ac:spMkLst>
        </pc:spChg>
        <pc:graphicFrameChg chg="del">
          <ac:chgData name="Owen Hannant" userId="7af5a8dd04f896c0" providerId="Windows Live" clId="Web-{19E41BDA-DE38-4693-85CD-B0DE0F20F051}" dt="2024-12-10T00:00:09.346" v="66"/>
          <ac:graphicFrameMkLst>
            <pc:docMk/>
            <pc:sldMk cId="3943521263" sldId="268"/>
            <ac:graphicFrameMk id="2" creationId="{46B53B73-5092-8AEC-4DFA-077777924367}"/>
          </ac:graphicFrameMkLst>
        </pc:graphicFrameChg>
        <pc:graphicFrameChg chg="mod">
          <ac:chgData name="Owen Hannant" userId="7af5a8dd04f896c0" providerId="Windows Live" clId="Web-{19E41BDA-DE38-4693-85CD-B0DE0F20F051}" dt="2024-12-10T00:00:46.051" v="77" actId="14100"/>
          <ac:graphicFrameMkLst>
            <pc:docMk/>
            <pc:sldMk cId="3943521263" sldId="268"/>
            <ac:graphicFrameMk id="4" creationId="{5B6F19BD-F8B9-8DEF-CF30-3AA1AB9717F3}"/>
          </ac:graphicFrameMkLst>
        </pc:graphicFrameChg>
        <pc:graphicFrameChg chg="add mod">
          <ac:chgData name="Owen Hannant" userId="7af5a8dd04f896c0" providerId="Windows Live" clId="Web-{19E41BDA-DE38-4693-85CD-B0DE0F20F051}" dt="2024-12-10T00:00:29.722" v="74" actId="14100"/>
          <ac:graphicFrameMkLst>
            <pc:docMk/>
            <pc:sldMk cId="3943521263" sldId="268"/>
            <ac:graphicFrameMk id="5" creationId="{46B53B73-5092-8AEC-4DFA-077777924367}"/>
          </ac:graphicFrameMkLst>
        </pc:graphicFrameChg>
        <pc:graphicFrameChg chg="mod">
          <ac:chgData name="Owen Hannant" userId="7af5a8dd04f896c0" providerId="Windows Live" clId="Web-{19E41BDA-DE38-4693-85CD-B0DE0F20F051}" dt="2024-12-10T00:00:50.504" v="78" actId="1076"/>
          <ac:graphicFrameMkLst>
            <pc:docMk/>
            <pc:sldMk cId="3943521263" sldId="268"/>
            <ac:graphicFrameMk id="6" creationId="{2A966F10-373D-0AB5-F0AF-5D3E031D6C45}"/>
          </ac:graphicFrameMkLst>
        </pc:graphicFrameChg>
      </pc:sldChg>
      <pc:sldChg chg="addSp delSp modSp">
        <pc:chgData name="Owen Hannant" userId="7af5a8dd04f896c0" providerId="Windows Live" clId="Web-{19E41BDA-DE38-4693-85CD-B0DE0F20F051}" dt="2024-12-10T00:11:36.371" v="512" actId="20577"/>
        <pc:sldMkLst>
          <pc:docMk/>
          <pc:sldMk cId="4049136454" sldId="269"/>
        </pc:sldMkLst>
        <pc:spChg chg="mod">
          <ac:chgData name="Owen Hannant" userId="7af5a8dd04f896c0" providerId="Windows Live" clId="Web-{19E41BDA-DE38-4693-85CD-B0DE0F20F051}" dt="2024-12-10T00:11:36.371" v="512" actId="20577"/>
          <ac:spMkLst>
            <pc:docMk/>
            <pc:sldMk cId="4049136454" sldId="269"/>
            <ac:spMk id="3" creationId="{0D2D809B-78DD-41B2-74C8-43FE41FB3C88}"/>
          </ac:spMkLst>
        </pc:spChg>
        <pc:spChg chg="add ord">
          <ac:chgData name="Owen Hannant" userId="7af5a8dd04f896c0" providerId="Windows Live" clId="Web-{19E41BDA-DE38-4693-85CD-B0DE0F20F051}" dt="2024-12-10T00:01:06.083" v="81"/>
          <ac:spMkLst>
            <pc:docMk/>
            <pc:sldMk cId="4049136454" sldId="269"/>
            <ac:spMk id="5" creationId="{35970A15-8F0D-C2D3-6013-25CEADF1D513}"/>
          </ac:spMkLst>
        </pc:spChg>
        <pc:spChg chg="add del">
          <ac:chgData name="Owen Hannant" userId="7af5a8dd04f896c0" providerId="Windows Live" clId="Web-{19E41BDA-DE38-4693-85CD-B0DE0F20F051}" dt="2024-12-10T00:03:17.732" v="129"/>
          <ac:spMkLst>
            <pc:docMk/>
            <pc:sldMk cId="4049136454" sldId="269"/>
            <ac:spMk id="8" creationId="{E9F70473-8492-A787-63F6-E67AD3F2C500}"/>
          </ac:spMkLst>
        </pc:spChg>
        <pc:spChg chg="del">
          <ac:chgData name="Owen Hannant" userId="7af5a8dd04f896c0" providerId="Windows Live" clId="Web-{19E41BDA-DE38-4693-85CD-B0DE0F20F051}" dt="2024-12-10T00:01:02.302" v="79"/>
          <ac:spMkLst>
            <pc:docMk/>
            <pc:sldMk cId="4049136454" sldId="269"/>
            <ac:spMk id="16" creationId="{399DF957-3C10-810B-A36B-7D067C340D7D}"/>
          </ac:spMkLst>
        </pc:spChg>
        <pc:graphicFrameChg chg="add del mod">
          <ac:chgData name="Owen Hannant" userId="7af5a8dd04f896c0" providerId="Windows Live" clId="Web-{19E41BDA-DE38-4693-85CD-B0DE0F20F051}" dt="2024-12-10T00:03:12.107" v="127"/>
          <ac:graphicFrameMkLst>
            <pc:docMk/>
            <pc:sldMk cId="4049136454" sldId="269"/>
            <ac:graphicFrameMk id="2" creationId="{6C523FAC-EB09-AA73-237A-A95F3EE236AA}"/>
          </ac:graphicFrameMkLst>
        </pc:graphicFrameChg>
        <pc:graphicFrameChg chg="add del mod">
          <ac:chgData name="Owen Hannant" userId="7af5a8dd04f896c0" providerId="Windows Live" clId="Web-{19E41BDA-DE38-4693-85CD-B0DE0F20F051}" dt="2024-12-10T00:03:32.280" v="133"/>
          <ac:graphicFrameMkLst>
            <pc:docMk/>
            <pc:sldMk cId="4049136454" sldId="269"/>
            <ac:graphicFrameMk id="9" creationId="{6C523FAC-EB09-AA73-237A-A95F3EE236AA}"/>
          </ac:graphicFrameMkLst>
        </pc:graphicFrameChg>
        <pc:graphicFrameChg chg="add del mod">
          <ac:chgData name="Owen Hannant" userId="7af5a8dd04f896c0" providerId="Windows Live" clId="Web-{19E41BDA-DE38-4693-85CD-B0DE0F20F051}" dt="2024-12-10T00:04:27.424" v="140"/>
          <ac:graphicFrameMkLst>
            <pc:docMk/>
            <pc:sldMk cId="4049136454" sldId="269"/>
            <ac:graphicFrameMk id="10" creationId="{6C523FAC-EB09-AA73-237A-A95F3EE236AA}"/>
          </ac:graphicFrameMkLst>
        </pc:graphicFrameChg>
        <pc:graphicFrameChg chg="add del mod">
          <ac:chgData name="Owen Hannant" userId="7af5a8dd04f896c0" providerId="Windows Live" clId="Web-{19E41BDA-DE38-4693-85CD-B0DE0F20F051}" dt="2024-12-10T00:06:36.478" v="154"/>
          <ac:graphicFrameMkLst>
            <pc:docMk/>
            <pc:sldMk cId="4049136454" sldId="269"/>
            <ac:graphicFrameMk id="12" creationId="{6C523FAC-EB09-AA73-237A-A95F3EE236AA}"/>
          </ac:graphicFrameMkLst>
        </pc:graphicFrameChg>
        <pc:graphicFrameChg chg="add del">
          <ac:chgData name="Owen Hannant" userId="7af5a8dd04f896c0" providerId="Windows Live" clId="Web-{19E41BDA-DE38-4693-85CD-B0DE0F20F051}" dt="2024-12-10T00:05:59.163" v="150"/>
          <ac:graphicFrameMkLst>
            <pc:docMk/>
            <pc:sldMk cId="4049136454" sldId="269"/>
            <ac:graphicFrameMk id="13" creationId="{6C523FAC-EB09-AA73-237A-A95F3EE236AA}"/>
          </ac:graphicFrameMkLst>
        </pc:graphicFrameChg>
        <pc:graphicFrameChg chg="add del mod">
          <ac:chgData name="Owen Hannant" userId="7af5a8dd04f896c0" providerId="Windows Live" clId="Web-{19E41BDA-DE38-4693-85CD-B0DE0F20F051}" dt="2024-12-10T00:06:15.071" v="153"/>
          <ac:graphicFrameMkLst>
            <pc:docMk/>
            <pc:sldMk cId="4049136454" sldId="269"/>
            <ac:graphicFrameMk id="14" creationId="{601207B6-C7EC-6C81-E0C3-15FB25231385}"/>
          </ac:graphicFrameMkLst>
        </pc:graphicFrameChg>
        <pc:graphicFrameChg chg="add del mod">
          <ac:chgData name="Owen Hannant" userId="7af5a8dd04f896c0" providerId="Windows Live" clId="Web-{19E41BDA-DE38-4693-85CD-B0DE0F20F051}" dt="2024-12-10T00:07:06.230" v="161"/>
          <ac:graphicFrameMkLst>
            <pc:docMk/>
            <pc:sldMk cId="4049136454" sldId="269"/>
            <ac:graphicFrameMk id="15" creationId="{6C523FAC-EB09-AA73-237A-A95F3EE236AA}"/>
          </ac:graphicFrameMkLst>
        </pc:graphicFrameChg>
        <pc:graphicFrameChg chg="add del mod">
          <ac:chgData name="Owen Hannant" userId="7af5a8dd04f896c0" providerId="Windows Live" clId="Web-{19E41BDA-DE38-4693-85CD-B0DE0F20F051}" dt="2024-12-10T00:08:01.374" v="165"/>
          <ac:graphicFrameMkLst>
            <pc:docMk/>
            <pc:sldMk cId="4049136454" sldId="269"/>
            <ac:graphicFrameMk id="17" creationId="{6C523FAC-EB09-AA73-237A-A95F3EE236AA}"/>
          </ac:graphicFrameMkLst>
        </pc:graphicFrameChg>
        <pc:graphicFrameChg chg="add mod">
          <ac:chgData name="Owen Hannant" userId="7af5a8dd04f896c0" providerId="Windows Live" clId="Web-{19E41BDA-DE38-4693-85CD-B0DE0F20F051}" dt="2024-12-10T00:09:33.176" v="182" actId="14100"/>
          <ac:graphicFrameMkLst>
            <pc:docMk/>
            <pc:sldMk cId="4049136454" sldId="269"/>
            <ac:graphicFrameMk id="19" creationId="{601207B6-C7EC-6C81-E0C3-15FB25231385}"/>
          </ac:graphicFrameMkLst>
        </pc:graphicFrameChg>
        <pc:picChg chg="add mod">
          <ac:chgData name="Owen Hannant" userId="7af5a8dd04f896c0" providerId="Windows Live" clId="Web-{19E41BDA-DE38-4693-85CD-B0DE0F20F051}" dt="2024-12-10T00:09:29.473" v="181" actId="1076"/>
          <ac:picMkLst>
            <pc:docMk/>
            <pc:sldMk cId="4049136454" sldId="269"/>
            <ac:picMk id="18" creationId="{65E1BF5D-5E51-E332-69EE-5F3398B9B32F}"/>
          </ac:picMkLst>
        </pc:picChg>
      </pc:sldChg>
      <pc:sldChg chg="delSp modSp add replId">
        <pc:chgData name="Owen Hannant" userId="7af5a8dd04f896c0" providerId="Windows Live" clId="Web-{19E41BDA-DE38-4693-85CD-B0DE0F20F051}" dt="2024-12-10T00:11:51.185" v="527"/>
        <pc:sldMkLst>
          <pc:docMk/>
          <pc:sldMk cId="3792010576" sldId="270"/>
        </pc:sldMkLst>
        <pc:spChg chg="del">
          <ac:chgData name="Owen Hannant" userId="7af5a8dd04f896c0" providerId="Windows Live" clId="Web-{19E41BDA-DE38-4693-85CD-B0DE0F20F051}" dt="2024-12-10T00:11:49.841" v="525"/>
          <ac:spMkLst>
            <pc:docMk/>
            <pc:sldMk cId="3792010576" sldId="270"/>
            <ac:spMk id="3" creationId="{0D2D809B-78DD-41B2-74C8-43FE41FB3C88}"/>
          </ac:spMkLst>
        </pc:spChg>
        <pc:spChg chg="mod">
          <ac:chgData name="Owen Hannant" userId="7af5a8dd04f896c0" providerId="Windows Live" clId="Web-{19E41BDA-DE38-4693-85CD-B0DE0F20F051}" dt="2024-12-10T00:11:47.544" v="524" actId="20577"/>
          <ac:spMkLst>
            <pc:docMk/>
            <pc:sldMk cId="3792010576" sldId="270"/>
            <ac:spMk id="11" creationId="{547628C9-6E7C-3606-BD83-E3B50D799E61}"/>
          </ac:spMkLst>
        </pc:spChg>
        <pc:graphicFrameChg chg="del">
          <ac:chgData name="Owen Hannant" userId="7af5a8dd04f896c0" providerId="Windows Live" clId="Web-{19E41BDA-DE38-4693-85CD-B0DE0F20F051}" dt="2024-12-10T00:11:51.185" v="527"/>
          <ac:graphicFrameMkLst>
            <pc:docMk/>
            <pc:sldMk cId="3792010576" sldId="270"/>
            <ac:graphicFrameMk id="19" creationId="{601207B6-C7EC-6C81-E0C3-15FB25231385}"/>
          </ac:graphicFrameMkLst>
        </pc:graphicFrameChg>
        <pc:picChg chg="del">
          <ac:chgData name="Owen Hannant" userId="7af5a8dd04f896c0" providerId="Windows Live" clId="Web-{19E41BDA-DE38-4693-85CD-B0DE0F20F051}" dt="2024-12-10T00:11:50.669" v="526"/>
          <ac:picMkLst>
            <pc:docMk/>
            <pc:sldMk cId="3792010576" sldId="270"/>
            <ac:picMk id="18" creationId="{65E1BF5D-5E51-E332-69EE-5F3398B9B32F}"/>
          </ac:picMkLst>
        </pc:picChg>
      </pc:sldChg>
    </pc:docChg>
  </pc:docChgLst>
  <pc:docChgLst>
    <pc:chgData name="Owen Hannant" userId="7af5a8dd04f896c0" providerId="Windows Live" clId="Web-{479B2DAE-6F44-4549-A2E2-2641A8D7599A}"/>
    <pc:docChg chg="addSld delSld modSld sldOrd">
      <pc:chgData name="Owen Hannant" userId="7af5a8dd04f896c0" providerId="Windows Live" clId="Web-{479B2DAE-6F44-4549-A2E2-2641A8D7599A}" dt="2024-12-08T18:40:51.782" v="1193" actId="14100"/>
      <pc:docMkLst>
        <pc:docMk/>
      </pc:docMkLst>
      <pc:sldChg chg="addSp modSp">
        <pc:chgData name="Owen Hannant" userId="7af5a8dd04f896c0" providerId="Windows Live" clId="Web-{479B2DAE-6F44-4549-A2E2-2641A8D7599A}" dt="2024-12-08T17:49:38.589" v="79" actId="20577"/>
        <pc:sldMkLst>
          <pc:docMk/>
          <pc:sldMk cId="109857222" sldId="256"/>
        </pc:sldMkLst>
        <pc:spChg chg="mod">
          <ac:chgData name="Owen Hannant" userId="7af5a8dd04f896c0" providerId="Windows Live" clId="Web-{479B2DAE-6F44-4549-A2E2-2641A8D7599A}" dt="2024-12-08T17:49:38.589" v="7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Owen Hannant" userId="7af5a8dd04f896c0" providerId="Windows Live" clId="Web-{479B2DAE-6F44-4549-A2E2-2641A8D7599A}" dt="2024-12-08T17:49:34.073" v="78" actId="20577"/>
          <ac:spMkLst>
            <pc:docMk/>
            <pc:sldMk cId="109857222" sldId="256"/>
            <ac:spMk id="3" creationId="{00000000-0000-0000-0000-000000000000}"/>
          </ac:spMkLst>
        </pc:spChg>
        <pc:picChg chg="add mod ord">
          <ac:chgData name="Owen Hannant" userId="7af5a8dd04f896c0" providerId="Windows Live" clId="Web-{479B2DAE-6F44-4549-A2E2-2641A8D7599A}" dt="2024-12-08T17:46:20.110" v="57" actId="1076"/>
          <ac:picMkLst>
            <pc:docMk/>
            <pc:sldMk cId="109857222" sldId="256"/>
            <ac:picMk id="4" creationId="{53CCD91D-0BFA-26CE-A973-89EB27D2CCFA}"/>
          </ac:picMkLst>
        </pc:picChg>
      </pc:sldChg>
      <pc:sldChg chg="addSp delSp modSp new mod setBg">
        <pc:chgData name="Owen Hannant" userId="7af5a8dd04f896c0" providerId="Windows Live" clId="Web-{479B2DAE-6F44-4549-A2E2-2641A8D7599A}" dt="2024-12-08T18:19:17.486" v="775" actId="20577"/>
        <pc:sldMkLst>
          <pc:docMk/>
          <pc:sldMk cId="666431711" sldId="257"/>
        </pc:sldMkLst>
        <pc:spChg chg="mod">
          <ac:chgData name="Owen Hannant" userId="7af5a8dd04f896c0" providerId="Windows Live" clId="Web-{479B2DAE-6F44-4549-A2E2-2641A8D7599A}" dt="2024-12-08T18:19:17.486" v="775" actId="20577"/>
          <ac:spMkLst>
            <pc:docMk/>
            <pc:sldMk cId="666431711" sldId="257"/>
            <ac:spMk id="2" creationId="{74EC1F5B-94E6-6A4B-BEA3-A9DB3743A9A6}"/>
          </ac:spMkLst>
        </pc:spChg>
        <pc:spChg chg="del">
          <ac:chgData name="Owen Hannant" userId="7af5a8dd04f896c0" providerId="Windows Live" clId="Web-{479B2DAE-6F44-4549-A2E2-2641A8D7599A}" dt="2024-12-08T17:47:42.364" v="59"/>
          <ac:spMkLst>
            <pc:docMk/>
            <pc:sldMk cId="666431711" sldId="257"/>
            <ac:spMk id="3" creationId="{46A7A666-7896-9F57-26F8-B419DB300BB0}"/>
          </ac:spMkLst>
        </pc:spChg>
        <pc:spChg chg="add mod">
          <ac:chgData name="Owen Hannant" userId="7af5a8dd04f896c0" providerId="Windows Live" clId="Web-{479B2DAE-6F44-4549-A2E2-2641A8D7599A}" dt="2024-12-08T18:19:12.939" v="774" actId="20577"/>
          <ac:spMkLst>
            <pc:docMk/>
            <pc:sldMk cId="666431711" sldId="257"/>
            <ac:spMk id="7" creationId="{FFED62BA-815A-7E18-9EBB-7B0AD1D40F77}"/>
          </ac:spMkLst>
        </pc:spChg>
        <pc:picChg chg="add mod ord">
          <ac:chgData name="Owen Hannant" userId="7af5a8dd04f896c0" providerId="Windows Live" clId="Web-{479B2DAE-6F44-4549-A2E2-2641A8D7599A}" dt="2024-12-08T17:56:57.828" v="100" actId="1076"/>
          <ac:picMkLst>
            <pc:docMk/>
            <pc:sldMk cId="666431711" sldId="257"/>
            <ac:picMk id="4" creationId="{2CBB144C-3582-92AA-7BE7-A5B5EEFA6878}"/>
          </ac:picMkLst>
        </pc:picChg>
        <pc:picChg chg="add del mod">
          <ac:chgData name="Owen Hannant" userId="7af5a8dd04f896c0" providerId="Windows Live" clId="Web-{479B2DAE-6F44-4549-A2E2-2641A8D7599A}" dt="2024-12-08T17:48:32.023" v="65"/>
          <ac:picMkLst>
            <pc:docMk/>
            <pc:sldMk cId="666431711" sldId="257"/>
            <ac:picMk id="5" creationId="{B2064825-6DB5-08B0-F6E6-6E111341CAB2}"/>
          </ac:picMkLst>
        </pc:picChg>
        <pc:picChg chg="add mod modCrop">
          <ac:chgData name="Owen Hannant" userId="7af5a8dd04f896c0" providerId="Windows Live" clId="Web-{479B2DAE-6F44-4549-A2E2-2641A8D7599A}" dt="2024-12-08T17:57:01.579" v="101" actId="1076"/>
          <ac:picMkLst>
            <pc:docMk/>
            <pc:sldMk cId="666431711" sldId="257"/>
            <ac:picMk id="6" creationId="{27BCA2FF-4391-8967-B1AA-3CC868AF1042}"/>
          </ac:picMkLst>
        </pc:picChg>
        <pc:picChg chg="add mod">
          <ac:chgData name="Owen Hannant" userId="7af5a8dd04f896c0" providerId="Windows Live" clId="Web-{479B2DAE-6F44-4549-A2E2-2641A8D7599A}" dt="2024-12-08T18:19:06.736" v="773"/>
          <ac:picMkLst>
            <pc:docMk/>
            <pc:sldMk cId="666431711" sldId="257"/>
            <ac:picMk id="8" creationId="{56A55C65-8F62-DD12-968C-AC971961343A}"/>
          </ac:picMkLst>
        </pc:picChg>
        <pc:picChg chg="add mod">
          <ac:chgData name="Owen Hannant" userId="7af5a8dd04f896c0" providerId="Windows Live" clId="Web-{479B2DAE-6F44-4549-A2E2-2641A8D7599A}" dt="2024-12-08T18:19:01.454" v="772"/>
          <ac:picMkLst>
            <pc:docMk/>
            <pc:sldMk cId="666431711" sldId="257"/>
            <ac:picMk id="9" creationId="{F5FE44D7-6A3D-A06E-2D0C-891249E5653D}"/>
          </ac:picMkLst>
        </pc:picChg>
      </pc:sldChg>
      <pc:sldChg chg="addSp delSp modSp new del">
        <pc:chgData name="Owen Hannant" userId="7af5a8dd04f896c0" providerId="Windows Live" clId="Web-{479B2DAE-6F44-4549-A2E2-2641A8D7599A}" dt="2024-12-08T18:33:35.824" v="1156"/>
        <pc:sldMkLst>
          <pc:docMk/>
          <pc:sldMk cId="1021335683" sldId="258"/>
        </pc:sldMkLst>
        <pc:spChg chg="del mod">
          <ac:chgData name="Owen Hannant" userId="7af5a8dd04f896c0" providerId="Windows Live" clId="Web-{479B2DAE-6F44-4549-A2E2-2641A8D7599A}" dt="2024-12-08T18:00:14.072" v="109"/>
          <ac:spMkLst>
            <pc:docMk/>
            <pc:sldMk cId="1021335683" sldId="258"/>
            <ac:spMk id="2" creationId="{48A1F914-DF06-13A1-7862-A37CAEBF7E0D}"/>
          </ac:spMkLst>
        </pc:spChg>
        <pc:spChg chg="del">
          <ac:chgData name="Owen Hannant" userId="7af5a8dd04f896c0" providerId="Windows Live" clId="Web-{479B2DAE-6F44-4549-A2E2-2641A8D7599A}" dt="2024-12-08T18:00:11.103" v="108"/>
          <ac:spMkLst>
            <pc:docMk/>
            <pc:sldMk cId="1021335683" sldId="258"/>
            <ac:spMk id="3" creationId="{24A2A3B9-239B-F418-B91B-D756C130F5AC}"/>
          </ac:spMkLst>
        </pc:spChg>
        <pc:spChg chg="add mod">
          <ac:chgData name="Owen Hannant" userId="7af5a8dd04f896c0" providerId="Windows Live" clId="Web-{479B2DAE-6F44-4549-A2E2-2641A8D7599A}" dt="2024-12-08T18:06:55.529" v="380" actId="1076"/>
          <ac:spMkLst>
            <pc:docMk/>
            <pc:sldMk cId="1021335683" sldId="258"/>
            <ac:spMk id="9" creationId="{6FB85056-4035-9442-6B2D-DB2575153505}"/>
          </ac:spMkLst>
        </pc:spChg>
        <pc:spChg chg="add del mod">
          <ac:chgData name="Owen Hannant" userId="7af5a8dd04f896c0" providerId="Windows Live" clId="Web-{479B2DAE-6F44-4549-A2E2-2641A8D7599A}" dt="2024-12-08T18:07:24.640" v="393"/>
          <ac:spMkLst>
            <pc:docMk/>
            <pc:sldMk cId="1021335683" sldId="258"/>
            <ac:spMk id="11" creationId="{0CACD87F-BEE3-34BA-2A48-B12DDB02728A}"/>
          </ac:spMkLst>
        </pc:spChg>
        <pc:spChg chg="add del">
          <ac:chgData name="Owen Hannant" userId="7af5a8dd04f896c0" providerId="Windows Live" clId="Web-{479B2DAE-6F44-4549-A2E2-2641A8D7599A}" dt="2024-12-08T18:07:39.578" v="396"/>
          <ac:spMkLst>
            <pc:docMk/>
            <pc:sldMk cId="1021335683" sldId="258"/>
            <ac:spMk id="12" creationId="{43D2109D-32E8-AB4B-C626-3AD31F861669}"/>
          </ac:spMkLst>
        </pc:spChg>
        <pc:spChg chg="add mod">
          <ac:chgData name="Owen Hannant" userId="7af5a8dd04f896c0" providerId="Windows Live" clId="Web-{479B2DAE-6F44-4549-A2E2-2641A8D7599A}" dt="2024-12-08T18:31:11.630" v="898"/>
          <ac:spMkLst>
            <pc:docMk/>
            <pc:sldMk cId="1021335683" sldId="258"/>
            <ac:spMk id="14" creationId="{964B51E3-87F9-6513-A14B-0A8C4406A201}"/>
          </ac:spMkLst>
        </pc:spChg>
        <pc:graphicFrameChg chg="add del mod">
          <ac:chgData name="Owen Hannant" userId="7af5a8dd04f896c0" providerId="Windows Live" clId="Web-{479B2DAE-6F44-4549-A2E2-2641A8D7599A}" dt="2024-12-08T18:00:22.494" v="111"/>
          <ac:graphicFrameMkLst>
            <pc:docMk/>
            <pc:sldMk cId="1021335683" sldId="258"/>
            <ac:graphicFrameMk id="5" creationId="{FBBB1C3A-4666-F905-FF5E-4185B205CC8F}"/>
          </ac:graphicFrameMkLst>
        </pc:graphicFrameChg>
        <pc:graphicFrameChg chg="add del mod modGraphic">
          <ac:chgData name="Owen Hannant" userId="7af5a8dd04f896c0" providerId="Windows Live" clId="Web-{479B2DAE-6F44-4549-A2E2-2641A8D7599A}" dt="2024-12-08T18:30:00.861" v="886"/>
          <ac:graphicFrameMkLst>
            <pc:docMk/>
            <pc:sldMk cId="1021335683" sldId="258"/>
            <ac:graphicFrameMk id="7" creationId="{6E14B52C-C28A-71E2-EAEE-7C2BA7EC0085}"/>
          </ac:graphicFrameMkLst>
        </pc:graphicFrameChg>
      </pc:sldChg>
      <pc:sldChg chg="addSp delSp modSp new mod ord setBg">
        <pc:chgData name="Owen Hannant" userId="7af5a8dd04f896c0" providerId="Windows Live" clId="Web-{479B2DAE-6F44-4549-A2E2-2641A8D7599A}" dt="2024-12-08T18:28:14.574" v="858"/>
        <pc:sldMkLst>
          <pc:docMk/>
          <pc:sldMk cId="1298940073" sldId="259"/>
        </pc:sldMkLst>
        <pc:spChg chg="mod">
          <ac:chgData name="Owen Hannant" userId="7af5a8dd04f896c0" providerId="Windows Live" clId="Web-{479B2DAE-6F44-4549-A2E2-2641A8D7599A}" dt="2024-12-08T18:27:13.931" v="843" actId="20577"/>
          <ac:spMkLst>
            <pc:docMk/>
            <pc:sldMk cId="1298940073" sldId="259"/>
            <ac:spMk id="2" creationId="{89359818-EABA-1D6A-C6A8-A9A7495818E5}"/>
          </ac:spMkLst>
        </pc:spChg>
        <pc:spChg chg="mod">
          <ac:chgData name="Owen Hannant" userId="7af5a8dd04f896c0" providerId="Windows Live" clId="Web-{479B2DAE-6F44-4549-A2E2-2641A8D7599A}" dt="2024-12-08T18:17:16.387" v="766" actId="20577"/>
          <ac:spMkLst>
            <pc:docMk/>
            <pc:sldMk cId="1298940073" sldId="259"/>
            <ac:spMk id="3" creationId="{18A429E3-B148-C4DA-70A7-F23FD5D8E3E3}"/>
          </ac:spMkLst>
        </pc:spChg>
        <pc:spChg chg="add del mod ord">
          <ac:chgData name="Owen Hannant" userId="7af5a8dd04f896c0" providerId="Windows Live" clId="Web-{479B2DAE-6F44-4549-A2E2-2641A8D7599A}" dt="2024-12-08T18:22:00.963" v="793"/>
          <ac:spMkLst>
            <pc:docMk/>
            <pc:sldMk cId="1298940073" sldId="259"/>
            <ac:spMk id="7" creationId="{F58F1640-947A-7ED5-8464-1EF31454AB02}"/>
          </ac:spMkLst>
        </pc:spChg>
        <pc:spChg chg="add del mod ord">
          <ac:chgData name="Owen Hannant" userId="7af5a8dd04f896c0" providerId="Windows Live" clId="Web-{479B2DAE-6F44-4549-A2E2-2641A8D7599A}" dt="2024-12-08T18:21:59.978" v="792"/>
          <ac:spMkLst>
            <pc:docMk/>
            <pc:sldMk cId="1298940073" sldId="259"/>
            <ac:spMk id="8" creationId="{79D28D99-1AFD-3CBE-9AA9-472CC05C7D1E}"/>
          </ac:spMkLst>
        </pc:spChg>
        <pc:spChg chg="add mod ord">
          <ac:chgData name="Owen Hannant" userId="7af5a8dd04f896c0" providerId="Windows Live" clId="Web-{479B2DAE-6F44-4549-A2E2-2641A8D7599A}" dt="2024-12-08T18:22:43.074" v="802" actId="14100"/>
          <ac:spMkLst>
            <pc:docMk/>
            <pc:sldMk cId="1298940073" sldId="259"/>
            <ac:spMk id="9" creationId="{D5411FC5-87CD-ED03-B95D-2AFA7044643F}"/>
          </ac:spMkLst>
        </pc:spChg>
        <pc:spChg chg="add mod">
          <ac:chgData name="Owen Hannant" userId="7af5a8dd04f896c0" providerId="Windows Live" clId="Web-{479B2DAE-6F44-4549-A2E2-2641A8D7599A}" dt="2024-12-08T18:23:12.107" v="820" actId="20577"/>
          <ac:spMkLst>
            <pc:docMk/>
            <pc:sldMk cId="1298940073" sldId="259"/>
            <ac:spMk id="10" creationId="{13052059-5CC3-3E35-1E5E-2953ED8C900D}"/>
          </ac:spMkLst>
        </pc:spChg>
        <pc:spChg chg="add del">
          <ac:chgData name="Owen Hannant" userId="7af5a8dd04f896c0" providerId="Windows Live" clId="Web-{479B2DAE-6F44-4549-A2E2-2641A8D7599A}" dt="2024-12-08T18:15:39.351" v="758"/>
          <ac:spMkLst>
            <pc:docMk/>
            <pc:sldMk cId="1298940073" sldId="259"/>
            <ac:spMk id="11" creationId="{352BEC0E-22F8-46D0-9632-375DB541B06C}"/>
          </ac:spMkLst>
        </pc:spChg>
        <pc:spChg chg="add mod ord">
          <ac:chgData name="Owen Hannant" userId="7af5a8dd04f896c0" providerId="Windows Live" clId="Web-{479B2DAE-6F44-4549-A2E2-2641A8D7599A}" dt="2024-12-08T18:23:23.951" v="823"/>
          <ac:spMkLst>
            <pc:docMk/>
            <pc:sldMk cId="1298940073" sldId="259"/>
            <ac:spMk id="12" creationId="{F8CE1B4A-695B-5486-D978-BF687D46CB5C}"/>
          </ac:spMkLst>
        </pc:spChg>
        <pc:spChg chg="add del">
          <ac:chgData name="Owen Hannant" userId="7af5a8dd04f896c0" providerId="Windows Live" clId="Web-{479B2DAE-6F44-4549-A2E2-2641A8D7599A}" dt="2024-12-08T18:15:39.351" v="758"/>
          <ac:spMkLst>
            <pc:docMk/>
            <pc:sldMk cId="1298940073" sldId="259"/>
            <ac:spMk id="13" creationId="{3FCFB1DE-0B7E-48CC-BA90-B2AB0889F9D6}"/>
          </ac:spMkLst>
        </pc:spChg>
        <pc:spChg chg="add mod">
          <ac:chgData name="Owen Hannant" userId="7af5a8dd04f896c0" providerId="Windows Live" clId="Web-{479B2DAE-6F44-4549-A2E2-2641A8D7599A}" dt="2024-12-08T18:23:52.781" v="830" actId="20577"/>
          <ac:spMkLst>
            <pc:docMk/>
            <pc:sldMk cId="1298940073" sldId="259"/>
            <ac:spMk id="14" creationId="{4E96E77C-9960-68AC-B1CE-BB4D492CDE1A}"/>
          </ac:spMkLst>
        </pc:spChg>
        <pc:spChg chg="add del mod ord">
          <ac:chgData name="Owen Hannant" userId="7af5a8dd04f896c0" providerId="Windows Live" clId="Web-{479B2DAE-6F44-4549-A2E2-2641A8D7599A}" dt="2024-12-08T18:28:02.230" v="856"/>
          <ac:spMkLst>
            <pc:docMk/>
            <pc:sldMk cId="1298940073" sldId="259"/>
            <ac:spMk id="17" creationId="{95C3637F-1B9D-E99D-A8C5-3B1FBB681E1E}"/>
          </ac:spMkLst>
        </pc:spChg>
        <pc:picChg chg="add del mod">
          <ac:chgData name="Owen Hannant" userId="7af5a8dd04f896c0" providerId="Windows Live" clId="Web-{479B2DAE-6F44-4549-A2E2-2641A8D7599A}" dt="2024-12-08T18:13:13.344" v="742"/>
          <ac:picMkLst>
            <pc:docMk/>
            <pc:sldMk cId="1298940073" sldId="259"/>
            <ac:picMk id="4" creationId="{5910FF39-D1AD-803E-3F86-F8AED07DB7D8}"/>
          </ac:picMkLst>
        </pc:picChg>
        <pc:picChg chg="add mod ord modCrop">
          <ac:chgData name="Owen Hannant" userId="7af5a8dd04f896c0" providerId="Windows Live" clId="Web-{479B2DAE-6F44-4549-A2E2-2641A8D7599A}" dt="2024-12-08T18:23:37.733" v="826"/>
          <ac:picMkLst>
            <pc:docMk/>
            <pc:sldMk cId="1298940073" sldId="259"/>
            <ac:picMk id="5" creationId="{DC3243C2-AD59-E4FA-E985-7886F7BB6C5E}"/>
          </ac:picMkLst>
        </pc:picChg>
        <pc:picChg chg="add mod ord modCrop">
          <ac:chgData name="Owen Hannant" userId="7af5a8dd04f896c0" providerId="Windows Live" clId="Web-{479B2DAE-6F44-4549-A2E2-2641A8D7599A}" dt="2024-12-08T18:22:37.980" v="801" actId="1076"/>
          <ac:picMkLst>
            <pc:docMk/>
            <pc:sldMk cId="1298940073" sldId="259"/>
            <ac:picMk id="6" creationId="{A718B1CB-D98A-E80F-DCDA-FE6C1964A7D9}"/>
          </ac:picMkLst>
        </pc:picChg>
        <pc:picChg chg="add del mod">
          <ac:chgData name="Owen Hannant" userId="7af5a8dd04f896c0" providerId="Windows Live" clId="Web-{479B2DAE-6F44-4549-A2E2-2641A8D7599A}" dt="2024-12-08T18:26:00.771" v="836"/>
          <ac:picMkLst>
            <pc:docMk/>
            <pc:sldMk cId="1298940073" sldId="259"/>
            <ac:picMk id="15" creationId="{DD6259F0-FFD6-B68A-2C14-22E2A701CA96}"/>
          </ac:picMkLst>
        </pc:picChg>
        <pc:picChg chg="add del mod">
          <ac:chgData name="Owen Hannant" userId="7af5a8dd04f896c0" providerId="Windows Live" clId="Web-{479B2DAE-6F44-4549-A2E2-2641A8D7599A}" dt="2024-12-08T18:28:03.262" v="857"/>
          <ac:picMkLst>
            <pc:docMk/>
            <pc:sldMk cId="1298940073" sldId="259"/>
            <ac:picMk id="16" creationId="{1E0A192A-563F-8583-23DB-EF246C18A7C9}"/>
          </ac:picMkLst>
        </pc:picChg>
      </pc:sldChg>
      <pc:sldChg chg="addSp delSp modSp add replId">
        <pc:chgData name="Owen Hannant" userId="7af5a8dd04f896c0" providerId="Windows Live" clId="Web-{479B2DAE-6F44-4549-A2E2-2641A8D7599A}" dt="2024-12-08T18:33:32.855" v="1155" actId="20577"/>
        <pc:sldMkLst>
          <pc:docMk/>
          <pc:sldMk cId="2674730667" sldId="260"/>
        </pc:sldMkLst>
        <pc:spChg chg="del">
          <ac:chgData name="Owen Hannant" userId="7af5a8dd04f896c0" providerId="Windows Live" clId="Web-{479B2DAE-6F44-4549-A2E2-2641A8D7599A}" dt="2024-12-08T18:29:17.515" v="867"/>
          <ac:spMkLst>
            <pc:docMk/>
            <pc:sldMk cId="2674730667" sldId="260"/>
            <ac:spMk id="2" creationId="{74EC1F5B-94E6-6A4B-BEA3-A9DB3743A9A6}"/>
          </ac:spMkLst>
        </pc:spChg>
        <pc:spChg chg="add del mod">
          <ac:chgData name="Owen Hannant" userId="7af5a8dd04f896c0" providerId="Windows Live" clId="Web-{479B2DAE-6F44-4549-A2E2-2641A8D7599A}" dt="2024-12-08T18:30:03.595" v="887"/>
          <ac:spMkLst>
            <pc:docMk/>
            <pc:sldMk cId="2674730667" sldId="260"/>
            <ac:spMk id="5" creationId="{1EB08281-56D3-DD23-6914-BDA04B47846E}"/>
          </ac:spMkLst>
        </pc:spChg>
        <pc:spChg chg="del">
          <ac:chgData name="Owen Hannant" userId="7af5a8dd04f896c0" providerId="Windows Live" clId="Web-{479B2DAE-6F44-4549-A2E2-2641A8D7599A}" dt="2024-12-08T18:29:35.344" v="870"/>
          <ac:spMkLst>
            <pc:docMk/>
            <pc:sldMk cId="2674730667" sldId="260"/>
            <ac:spMk id="7" creationId="{FFED62BA-815A-7E18-9EBB-7B0AD1D40F77}"/>
          </ac:spMkLst>
        </pc:spChg>
        <pc:spChg chg="add mod">
          <ac:chgData name="Owen Hannant" userId="7af5a8dd04f896c0" providerId="Windows Live" clId="Web-{479B2DAE-6F44-4549-A2E2-2641A8D7599A}" dt="2024-12-08T18:33:23.542" v="1139" actId="20577"/>
          <ac:spMkLst>
            <pc:docMk/>
            <pc:sldMk cId="2674730667" sldId="260"/>
            <ac:spMk id="11" creationId="{547628C9-6E7C-3606-BD83-E3B50D799E61}"/>
          </ac:spMkLst>
        </pc:spChg>
        <pc:spChg chg="add del mod">
          <ac:chgData name="Owen Hannant" userId="7af5a8dd04f896c0" providerId="Windows Live" clId="Web-{479B2DAE-6F44-4549-A2E2-2641A8D7599A}" dt="2024-12-08T18:29:33.437" v="869"/>
          <ac:spMkLst>
            <pc:docMk/>
            <pc:sldMk cId="2674730667" sldId="260"/>
            <ac:spMk id="13" creationId="{9E7B3F30-502A-071A-2C6F-082EDA6CD07F}"/>
          </ac:spMkLst>
        </pc:spChg>
        <pc:spChg chg="add mod">
          <ac:chgData name="Owen Hannant" userId="7af5a8dd04f896c0" providerId="Windows Live" clId="Web-{479B2DAE-6F44-4549-A2E2-2641A8D7599A}" dt="2024-12-08T18:33:32.855" v="1155" actId="20577"/>
          <ac:spMkLst>
            <pc:docMk/>
            <pc:sldMk cId="2674730667" sldId="260"/>
            <ac:spMk id="17" creationId="{6B1F045D-BE3B-39DC-17EB-2AB8B397D586}"/>
          </ac:spMkLst>
        </pc:spChg>
        <pc:graphicFrameChg chg="add mod ord modGraphic">
          <ac:chgData name="Owen Hannant" userId="7af5a8dd04f896c0" providerId="Windows Live" clId="Web-{479B2DAE-6F44-4549-A2E2-2641A8D7599A}" dt="2024-12-08T18:31:05.942" v="897" actId="1076"/>
          <ac:graphicFrameMkLst>
            <pc:docMk/>
            <pc:sldMk cId="2674730667" sldId="260"/>
            <ac:graphicFrameMk id="15" creationId="{13D02059-FA55-45C3-AB38-A4252FFCA120}"/>
          </ac:graphicFrameMkLst>
        </pc:graphicFrameChg>
        <pc:picChg chg="del">
          <ac:chgData name="Owen Hannant" userId="7af5a8dd04f896c0" providerId="Windows Live" clId="Web-{479B2DAE-6F44-4549-A2E2-2641A8D7599A}" dt="2024-12-08T18:28:55.514" v="860"/>
          <ac:picMkLst>
            <pc:docMk/>
            <pc:sldMk cId="2674730667" sldId="260"/>
            <ac:picMk id="4" creationId="{2CBB144C-3582-92AA-7BE7-A5B5EEFA6878}"/>
          </ac:picMkLst>
        </pc:picChg>
        <pc:picChg chg="del">
          <ac:chgData name="Owen Hannant" userId="7af5a8dd04f896c0" providerId="Windows Live" clId="Web-{479B2DAE-6F44-4549-A2E2-2641A8D7599A}" dt="2024-12-08T18:28:55.889" v="861"/>
          <ac:picMkLst>
            <pc:docMk/>
            <pc:sldMk cId="2674730667" sldId="260"/>
            <ac:picMk id="6" creationId="{27BCA2FF-4391-8967-B1AA-3CC868AF1042}"/>
          </ac:picMkLst>
        </pc:picChg>
        <pc:picChg chg="del">
          <ac:chgData name="Owen Hannant" userId="7af5a8dd04f896c0" providerId="Windows Live" clId="Web-{479B2DAE-6F44-4549-A2E2-2641A8D7599A}" dt="2024-12-08T18:29:04.327" v="864"/>
          <ac:picMkLst>
            <pc:docMk/>
            <pc:sldMk cId="2674730667" sldId="260"/>
            <ac:picMk id="8" creationId="{56A55C65-8F62-DD12-968C-AC971961343A}"/>
          </ac:picMkLst>
        </pc:picChg>
        <pc:picChg chg="del">
          <ac:chgData name="Owen Hannant" userId="7af5a8dd04f896c0" providerId="Windows Live" clId="Web-{479B2DAE-6F44-4549-A2E2-2641A8D7599A}" dt="2024-12-08T18:29:00.452" v="862"/>
          <ac:picMkLst>
            <pc:docMk/>
            <pc:sldMk cId="2674730667" sldId="260"/>
            <ac:picMk id="9" creationId="{F5FE44D7-6A3D-A06E-2D0C-891249E5653D}"/>
          </ac:picMkLst>
        </pc:picChg>
      </pc:sldChg>
      <pc:sldChg chg="addSp delSp modSp add replId">
        <pc:chgData name="Owen Hannant" userId="7af5a8dd04f896c0" providerId="Windows Live" clId="Web-{479B2DAE-6F44-4549-A2E2-2641A8D7599A}" dt="2024-12-08T18:40:51.782" v="1193" actId="14100"/>
        <pc:sldMkLst>
          <pc:docMk/>
          <pc:sldMk cId="2191249053" sldId="261"/>
        </pc:sldMkLst>
        <pc:spChg chg="add del mod">
          <ac:chgData name="Owen Hannant" userId="7af5a8dd04f896c0" providerId="Windows Live" clId="Web-{479B2DAE-6F44-4549-A2E2-2641A8D7599A}" dt="2024-12-08T18:40:29.781" v="1189"/>
          <ac:spMkLst>
            <pc:docMk/>
            <pc:sldMk cId="2191249053" sldId="261"/>
            <ac:spMk id="3" creationId="{51915EB1-F222-33F2-B03E-513182BFF72D}"/>
          </ac:spMkLst>
        </pc:spChg>
        <pc:spChg chg="mod">
          <ac:chgData name="Owen Hannant" userId="7af5a8dd04f896c0" providerId="Windows Live" clId="Web-{479B2DAE-6F44-4549-A2E2-2641A8D7599A}" dt="2024-12-08T18:40:04.561" v="1187" actId="20577"/>
          <ac:spMkLst>
            <pc:docMk/>
            <pc:sldMk cId="2191249053" sldId="261"/>
            <ac:spMk id="11" creationId="{547628C9-6E7C-3606-BD83-E3B50D799E61}"/>
          </ac:spMkLst>
        </pc:spChg>
        <pc:graphicFrameChg chg="del">
          <ac:chgData name="Owen Hannant" userId="7af5a8dd04f896c0" providerId="Windows Live" clId="Web-{479B2DAE-6F44-4549-A2E2-2641A8D7599A}" dt="2024-12-08T18:40:23.156" v="1188"/>
          <ac:graphicFrameMkLst>
            <pc:docMk/>
            <pc:sldMk cId="2191249053" sldId="261"/>
            <ac:graphicFrameMk id="15" creationId="{13D02059-FA55-45C3-AB38-A4252FFCA120}"/>
          </ac:graphicFrameMkLst>
        </pc:graphicFrameChg>
        <pc:picChg chg="add mod ord">
          <ac:chgData name="Owen Hannant" userId="7af5a8dd04f896c0" providerId="Windows Live" clId="Web-{479B2DAE-6F44-4549-A2E2-2641A8D7599A}" dt="2024-12-08T18:40:51.782" v="1193" actId="14100"/>
          <ac:picMkLst>
            <pc:docMk/>
            <pc:sldMk cId="2191249053" sldId="261"/>
            <ac:picMk id="4" creationId="{44AF6DE9-E833-1C68-ED39-2862224EB9A6}"/>
          </ac:picMkLst>
        </pc:picChg>
      </pc:sldChg>
    </pc:docChg>
  </pc:docChgLst>
  <pc:docChgLst>
    <pc:chgData name="Owen Hannant" userId="7af5a8dd04f896c0" providerId="Windows Live" clId="Web-{BBA781B6-F022-631F-23B2-AA7BD228B7C6}"/>
    <pc:docChg chg="addSld modSld">
      <pc:chgData name="Owen Hannant" userId="7af5a8dd04f896c0" providerId="Windows Live" clId="Web-{BBA781B6-F022-631F-23B2-AA7BD228B7C6}" dt="2024-12-10T14:29:26.285" v="149"/>
      <pc:docMkLst>
        <pc:docMk/>
      </pc:docMkLst>
      <pc:sldChg chg="modSp">
        <pc:chgData name="Owen Hannant" userId="7af5a8dd04f896c0" providerId="Windows Live" clId="Web-{BBA781B6-F022-631F-23B2-AA7BD228B7C6}" dt="2024-12-10T14:06:39.794" v="0" actId="14100"/>
        <pc:sldMkLst>
          <pc:docMk/>
          <pc:sldMk cId="1062435466" sldId="264"/>
        </pc:sldMkLst>
        <pc:graphicFrameChg chg="mod">
          <ac:chgData name="Owen Hannant" userId="7af5a8dd04f896c0" providerId="Windows Live" clId="Web-{BBA781B6-F022-631F-23B2-AA7BD228B7C6}" dt="2024-12-10T14:06:39.794" v="0" actId="14100"/>
          <ac:graphicFrameMkLst>
            <pc:docMk/>
            <pc:sldMk cId="1062435466" sldId="264"/>
            <ac:graphicFrameMk id="6" creationId="{29D8E490-4701-E517-6D11-A7641C71C06B}"/>
          </ac:graphicFrameMkLst>
        </pc:graphicFrameChg>
      </pc:sldChg>
      <pc:sldChg chg="addSp delSp modSp add replId">
        <pc:chgData name="Owen Hannant" userId="7af5a8dd04f896c0" providerId="Windows Live" clId="Web-{BBA781B6-F022-631F-23B2-AA7BD228B7C6}" dt="2024-12-10T14:10:45.238" v="141" actId="20577"/>
        <pc:sldMkLst>
          <pc:docMk/>
          <pc:sldMk cId="731180166" sldId="271"/>
        </pc:sldMkLst>
        <pc:spChg chg="add del">
          <ac:chgData name="Owen Hannant" userId="7af5a8dd04f896c0" providerId="Windows Live" clId="Web-{BBA781B6-F022-631F-23B2-AA7BD228B7C6}" dt="2024-12-10T14:09:58.784" v="80"/>
          <ac:spMkLst>
            <pc:docMk/>
            <pc:sldMk cId="731180166" sldId="271"/>
            <ac:spMk id="4" creationId="{1B64C7A6-D0D6-78E8-0B10-50AFC4B4A600}"/>
          </ac:spMkLst>
        </pc:spChg>
        <pc:spChg chg="add del mod">
          <ac:chgData name="Owen Hannant" userId="7af5a8dd04f896c0" providerId="Windows Live" clId="Web-{BBA781B6-F022-631F-23B2-AA7BD228B7C6}" dt="2024-12-10T14:09:51.581" v="78" actId="14100"/>
          <ac:spMkLst>
            <pc:docMk/>
            <pc:sldMk cId="731180166" sldId="271"/>
            <ac:spMk id="9" creationId="{3224734E-23C7-C6FA-823A-D27E46FAC7B9}"/>
          </ac:spMkLst>
        </pc:spChg>
        <pc:spChg chg="add mod">
          <ac:chgData name="Owen Hannant" userId="7af5a8dd04f896c0" providerId="Windows Live" clId="Web-{BBA781B6-F022-631F-23B2-AA7BD228B7C6}" dt="2024-12-10T14:10:45.238" v="141" actId="20577"/>
          <ac:spMkLst>
            <pc:docMk/>
            <pc:sldMk cId="731180166" sldId="271"/>
            <ac:spMk id="10" creationId="{D83E06DA-0202-2CBA-534F-338F62B49E75}"/>
          </ac:spMkLst>
        </pc:spChg>
        <pc:spChg chg="mod">
          <ac:chgData name="Owen Hannant" userId="7af5a8dd04f896c0" providerId="Windows Live" clId="Web-{BBA781B6-F022-631F-23B2-AA7BD228B7C6}" dt="2024-12-10T14:09:34.690" v="75" actId="14100"/>
          <ac:spMkLst>
            <pc:docMk/>
            <pc:sldMk cId="731180166" sldId="271"/>
            <ac:spMk id="11" creationId="{547628C9-6E7C-3606-BD83-E3B50D799E61}"/>
          </ac:spMkLst>
        </pc:spChg>
        <pc:spChg chg="del mod">
          <ac:chgData name="Owen Hannant" userId="7af5a8dd04f896c0" providerId="Windows Live" clId="Web-{BBA781B6-F022-631F-23B2-AA7BD228B7C6}" dt="2024-12-10T14:08:02.265" v="21"/>
          <ac:spMkLst>
            <pc:docMk/>
            <pc:sldMk cId="731180166" sldId="271"/>
            <ac:spMk id="17" creationId="{6B1F045D-BE3B-39DC-17EB-2AB8B397D586}"/>
          </ac:spMkLst>
        </pc:spChg>
        <pc:graphicFrameChg chg="add mod">
          <ac:chgData name="Owen Hannant" userId="7af5a8dd04f896c0" providerId="Windows Live" clId="Web-{BBA781B6-F022-631F-23B2-AA7BD228B7C6}" dt="2024-12-10T14:09:42.643" v="76" actId="1076"/>
          <ac:graphicFrameMkLst>
            <pc:docMk/>
            <pc:sldMk cId="731180166" sldId="271"/>
            <ac:graphicFrameMk id="2" creationId="{CA1571BC-0AF5-1E19-3272-3616786263C0}"/>
          </ac:graphicFrameMkLst>
        </pc:graphicFrameChg>
        <pc:graphicFrameChg chg="add mod">
          <ac:chgData name="Owen Hannant" userId="7af5a8dd04f896c0" providerId="Windows Live" clId="Web-{BBA781B6-F022-631F-23B2-AA7BD228B7C6}" dt="2024-12-10T14:09:47.456" v="77" actId="1076"/>
          <ac:graphicFrameMkLst>
            <pc:docMk/>
            <pc:sldMk cId="731180166" sldId="271"/>
            <ac:graphicFrameMk id="3" creationId="{B9561B45-E6ED-33DB-2232-C4C004E6DE39}"/>
          </ac:graphicFrameMkLst>
        </pc:graphicFrameChg>
        <pc:graphicFrameChg chg="del">
          <ac:chgData name="Owen Hannant" userId="7af5a8dd04f896c0" providerId="Windows Live" clId="Web-{BBA781B6-F022-631F-23B2-AA7BD228B7C6}" dt="2024-12-10T14:07:07.170" v="16"/>
          <ac:graphicFrameMkLst>
            <pc:docMk/>
            <pc:sldMk cId="731180166" sldId="271"/>
            <ac:graphicFrameMk id="5" creationId="{50E227CD-4FEF-0C3D-CFA5-67C4191258B6}"/>
          </ac:graphicFrameMkLst>
        </pc:graphicFrameChg>
        <pc:graphicFrameChg chg="del">
          <ac:chgData name="Owen Hannant" userId="7af5a8dd04f896c0" providerId="Windows Live" clId="Web-{BBA781B6-F022-631F-23B2-AA7BD228B7C6}" dt="2024-12-10T14:06:59.264" v="13"/>
          <ac:graphicFrameMkLst>
            <pc:docMk/>
            <pc:sldMk cId="731180166" sldId="271"/>
            <ac:graphicFrameMk id="6" creationId="{29D8E490-4701-E517-6D11-A7641C71C06B}"/>
          </ac:graphicFrameMkLst>
        </pc:graphicFrameChg>
        <pc:graphicFrameChg chg="del">
          <ac:chgData name="Owen Hannant" userId="7af5a8dd04f896c0" providerId="Windows Live" clId="Web-{BBA781B6-F022-631F-23B2-AA7BD228B7C6}" dt="2024-12-10T14:07:09.311" v="17"/>
          <ac:graphicFrameMkLst>
            <pc:docMk/>
            <pc:sldMk cId="731180166" sldId="271"/>
            <ac:graphicFrameMk id="7" creationId="{CB5AAF3A-D43C-C376-A786-0ABF65908EF1}"/>
          </ac:graphicFrameMkLst>
        </pc:graphicFrameChg>
      </pc:sldChg>
      <pc:sldChg chg="addSp delSp modSp add replId">
        <pc:chgData name="Owen Hannant" userId="7af5a8dd04f896c0" providerId="Windows Live" clId="Web-{BBA781B6-F022-631F-23B2-AA7BD228B7C6}" dt="2024-12-10T14:29:26.285" v="149"/>
        <pc:sldMkLst>
          <pc:docMk/>
          <pc:sldMk cId="678107806" sldId="272"/>
        </pc:sldMkLst>
        <pc:spChg chg="mod">
          <ac:chgData name="Owen Hannant" userId="7af5a8dd04f896c0" providerId="Windows Live" clId="Web-{BBA781B6-F022-631F-23B2-AA7BD228B7C6}" dt="2024-12-10T14:29:08.019" v="144" actId="20577"/>
          <ac:spMkLst>
            <pc:docMk/>
            <pc:sldMk cId="678107806" sldId="272"/>
            <ac:spMk id="11" creationId="{547628C9-6E7C-3606-BD83-E3B50D799E61}"/>
          </ac:spMkLst>
        </pc:spChg>
        <pc:graphicFrameChg chg="del">
          <ac:chgData name="Owen Hannant" userId="7af5a8dd04f896c0" providerId="Windows Live" clId="Web-{BBA781B6-F022-631F-23B2-AA7BD228B7C6}" dt="2024-12-10T14:29:10.832" v="145"/>
          <ac:graphicFrameMkLst>
            <pc:docMk/>
            <pc:sldMk cId="678107806" sldId="272"/>
            <ac:graphicFrameMk id="2" creationId="{CA1571BC-0AF5-1E19-3272-3616786263C0}"/>
          </ac:graphicFrameMkLst>
        </pc:graphicFrameChg>
        <pc:graphicFrameChg chg="del">
          <ac:chgData name="Owen Hannant" userId="7af5a8dd04f896c0" providerId="Windows Live" clId="Web-{BBA781B6-F022-631F-23B2-AA7BD228B7C6}" dt="2024-12-10T14:29:10.894" v="146"/>
          <ac:graphicFrameMkLst>
            <pc:docMk/>
            <pc:sldMk cId="678107806" sldId="272"/>
            <ac:graphicFrameMk id="3" creationId="{B9561B45-E6ED-33DB-2232-C4C004E6DE39}"/>
          </ac:graphicFrameMkLst>
        </pc:graphicFrameChg>
        <pc:graphicFrameChg chg="add">
          <ac:chgData name="Owen Hannant" userId="7af5a8dd04f896c0" providerId="Windows Live" clId="Web-{BBA781B6-F022-631F-23B2-AA7BD228B7C6}" dt="2024-12-10T14:29:18.535" v="147"/>
          <ac:graphicFrameMkLst>
            <pc:docMk/>
            <pc:sldMk cId="678107806" sldId="272"/>
            <ac:graphicFrameMk id="4" creationId="{8005E55A-A4FC-551B-EE37-6CEB562E1030}"/>
          </ac:graphicFrameMkLst>
        </pc:graphicFrameChg>
        <pc:graphicFrameChg chg="add">
          <ac:chgData name="Owen Hannant" userId="7af5a8dd04f896c0" providerId="Windows Live" clId="Web-{BBA781B6-F022-631F-23B2-AA7BD228B7C6}" dt="2024-12-10T14:29:24.098" v="148"/>
          <ac:graphicFrameMkLst>
            <pc:docMk/>
            <pc:sldMk cId="678107806" sldId="272"/>
            <ac:graphicFrameMk id="5" creationId="{8005E55A-A4FC-551B-EE37-6CEB562E1030}"/>
          </ac:graphicFrameMkLst>
        </pc:graphicFrameChg>
        <pc:graphicFrameChg chg="add">
          <ac:chgData name="Owen Hannant" userId="7af5a8dd04f896c0" providerId="Windows Live" clId="Web-{BBA781B6-F022-631F-23B2-AA7BD228B7C6}" dt="2024-12-10T14:29:26.285" v="149"/>
          <ac:graphicFrameMkLst>
            <pc:docMk/>
            <pc:sldMk cId="678107806" sldId="272"/>
            <ac:graphicFrameMk id="6" creationId="{8005E55A-A4FC-551B-EE37-6CEB562E1030}"/>
          </ac:graphicFrameMkLst>
        </pc:graphicFrameChg>
      </pc:sldChg>
    </pc:docChg>
  </pc:docChgLst>
  <pc:docChgLst>
    <pc:chgData name="Owen Hannant" userId="7af5a8dd04f896c0" providerId="Windows Live" clId="Web-{D4E4A9DA-6C28-46F3-BF63-87968B0D1656}"/>
    <pc:docChg chg="modSld">
      <pc:chgData name="Owen Hannant" userId="7af5a8dd04f896c0" providerId="Windows Live" clId="Web-{D4E4A9DA-6C28-46F3-BF63-87968B0D1656}" dt="2024-12-08T20:18:12.830" v="1009" actId="20577"/>
      <pc:docMkLst>
        <pc:docMk/>
      </pc:docMkLst>
      <pc:sldChg chg="addSp delSp modSp">
        <pc:chgData name="Owen Hannant" userId="7af5a8dd04f896c0" providerId="Windows Live" clId="Web-{D4E4A9DA-6C28-46F3-BF63-87968B0D1656}" dt="2024-12-08T20:18:12.830" v="1009" actId="20577"/>
        <pc:sldMkLst>
          <pc:docMk/>
          <pc:sldMk cId="2191249053" sldId="261"/>
        </pc:sldMkLst>
        <pc:spChg chg="add mod ord">
          <ac:chgData name="Owen Hannant" userId="7af5a8dd04f896c0" providerId="Windows Live" clId="Web-{D4E4A9DA-6C28-46F3-BF63-87968B0D1656}" dt="2024-12-08T18:43:24.292" v="9"/>
          <ac:spMkLst>
            <pc:docMk/>
            <pc:sldMk cId="2191249053" sldId="261"/>
            <ac:spMk id="3" creationId="{0FC31C5B-0E1D-43E6-F194-67BEBB8AC0DB}"/>
          </ac:spMkLst>
        </pc:spChg>
        <pc:spChg chg="add mod">
          <ac:chgData name="Owen Hannant" userId="7af5a8dd04f896c0" providerId="Windows Live" clId="Web-{D4E4A9DA-6C28-46F3-BF63-87968B0D1656}" dt="2024-12-08T18:44:22.840" v="57" actId="1076"/>
          <ac:spMkLst>
            <pc:docMk/>
            <pc:sldMk cId="2191249053" sldId="261"/>
            <ac:spMk id="5" creationId="{A4B0F981-CCC9-9CBF-968A-7F964AE01B4C}"/>
          </ac:spMkLst>
        </pc:spChg>
        <pc:spChg chg="add mod">
          <ac:chgData name="Owen Hannant" userId="7af5a8dd04f896c0" providerId="Windows Live" clId="Web-{D4E4A9DA-6C28-46F3-BF63-87968B0D1656}" dt="2024-12-08T18:44:45.669" v="64" actId="1076"/>
          <ac:spMkLst>
            <pc:docMk/>
            <pc:sldMk cId="2191249053" sldId="261"/>
            <ac:spMk id="6" creationId="{31F7F6A9-2304-603C-FA53-28B5840486D7}"/>
          </ac:spMkLst>
        </pc:spChg>
        <pc:spChg chg="add mod">
          <ac:chgData name="Owen Hannant" userId="7af5a8dd04f896c0" providerId="Windows Live" clId="Web-{D4E4A9DA-6C28-46F3-BF63-87968B0D1656}" dt="2024-12-08T18:45:29.515" v="102" actId="20577"/>
          <ac:spMkLst>
            <pc:docMk/>
            <pc:sldMk cId="2191249053" sldId="261"/>
            <ac:spMk id="9" creationId="{2914A956-DB55-77DA-3577-C3466E7E629B}"/>
          </ac:spMkLst>
        </pc:spChg>
        <pc:spChg chg="mod">
          <ac:chgData name="Owen Hannant" userId="7af5a8dd04f896c0" providerId="Windows Live" clId="Web-{D4E4A9DA-6C28-46F3-BF63-87968B0D1656}" dt="2024-12-08T20:18:12.830" v="1009" actId="20577"/>
          <ac:spMkLst>
            <pc:docMk/>
            <pc:sldMk cId="2191249053" sldId="261"/>
            <ac:spMk id="17" creationId="{6B1F045D-BE3B-39DC-17EB-2AB8B397D586}"/>
          </ac:spMkLst>
        </pc:spChg>
        <pc:picChg chg="mod modCrop">
          <ac:chgData name="Owen Hannant" userId="7af5a8dd04f896c0" providerId="Windows Live" clId="Web-{D4E4A9DA-6C28-46F3-BF63-87968B0D1656}" dt="2024-12-08T18:44:14.606" v="56" actId="1076"/>
          <ac:picMkLst>
            <pc:docMk/>
            <pc:sldMk cId="2191249053" sldId="261"/>
            <ac:picMk id="4" creationId="{44AF6DE9-E833-1C68-ED39-2862224EB9A6}"/>
          </ac:picMkLst>
        </pc:picChg>
        <pc:picChg chg="add del mod">
          <ac:chgData name="Owen Hannant" userId="7af5a8dd04f896c0" providerId="Windows Live" clId="Web-{D4E4A9DA-6C28-46F3-BF63-87968B0D1656}" dt="2024-12-08T18:45:33.077" v="103"/>
          <ac:picMkLst>
            <pc:docMk/>
            <pc:sldMk cId="2191249053" sldId="261"/>
            <ac:picMk id="8" creationId="{B7F73FB0-66DB-F827-ED40-DC78B690A0ED}"/>
          </ac:picMkLst>
        </pc:picChg>
        <pc:picChg chg="add mod">
          <ac:chgData name="Owen Hannant" userId="7af5a8dd04f896c0" providerId="Windows Live" clId="Web-{D4E4A9DA-6C28-46F3-BF63-87968B0D1656}" dt="2024-12-08T18:46:09.938" v="110" actId="1076"/>
          <ac:picMkLst>
            <pc:docMk/>
            <pc:sldMk cId="2191249053" sldId="261"/>
            <ac:picMk id="10" creationId="{23E0FAEF-D465-5DB4-5D85-99807B8679F7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AF5A8DD04F896C0/Nottingham%20Forest%20Stats%20(as%20of%208th%20Dec%202024)%20ANALYSED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Season Stats: Nuno 2024 vs Nuno 2023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2024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ANALYSED.xlsx]Team Data'!$L$3:$R$3</c:f>
              <c:strCache>
                <c:ptCount val="7"/>
                <c:pt idx="0">
                  <c:v>Avg Expected Goals</c:v>
                </c:pt>
                <c:pt idx="1">
                  <c:v>Avg Goals For</c:v>
                </c:pt>
                <c:pt idx="2">
                  <c:v>Expected Goal Discrepancy (xG - GF)</c:v>
                </c:pt>
                <c:pt idx="3">
                  <c:v>Avg Expected Goals Against</c:v>
                </c:pt>
                <c:pt idx="4">
                  <c:v>Avg Goals Against</c:v>
                </c:pt>
                <c:pt idx="5">
                  <c:v>Expected Goal Difference (xG - xGA)</c:v>
                </c:pt>
                <c:pt idx="6">
                  <c:v>Actual Goal Difference</c:v>
                </c:pt>
              </c:strCache>
            </c:strRef>
          </c:cat>
          <c:val>
            <c:numRef>
              <c:f>'https://d.docs.live.net/7AF5A8DD04F896C0/[Nottingham Forest Stats (as of 8th Dec 2024) ANALYSED.xlsx]Team Data'!$L$4:$R$4</c:f>
              <c:numCache>
                <c:formatCode>General</c:formatCode>
                <c:ptCount val="7"/>
                <c:pt idx="0">
                  <c:v>1.19</c:v>
                </c:pt>
                <c:pt idx="1">
                  <c:v>1.27</c:v>
                </c:pt>
                <c:pt idx="2">
                  <c:v>-1.1000000000000001</c:v>
                </c:pt>
                <c:pt idx="3">
                  <c:v>1.1100000000000001</c:v>
                </c:pt>
                <c:pt idx="4">
                  <c:v>1.2</c:v>
                </c:pt>
                <c:pt idx="5">
                  <c:v>0.08</c:v>
                </c:pt>
                <c:pt idx="6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53-4D79-A36A-3F2F60D16B62}"/>
            </c:ext>
          </c:extLst>
        </c:ser>
        <c:ser>
          <c:idx val="1"/>
          <c:order val="1"/>
          <c:tx>
            <c:v>2023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ANALYSED.xlsx]Team Data'!$L$3:$R$3</c:f>
              <c:strCache>
                <c:ptCount val="7"/>
                <c:pt idx="0">
                  <c:v>Avg Expected Goals</c:v>
                </c:pt>
                <c:pt idx="1">
                  <c:v>Avg Goals For</c:v>
                </c:pt>
                <c:pt idx="2">
                  <c:v>Expected Goal Discrepancy (xG - GF)</c:v>
                </c:pt>
                <c:pt idx="3">
                  <c:v>Avg Expected Goals Against</c:v>
                </c:pt>
                <c:pt idx="4">
                  <c:v>Avg Goals Against</c:v>
                </c:pt>
                <c:pt idx="5">
                  <c:v>Expected Goal Difference (xG - xGA)</c:v>
                </c:pt>
                <c:pt idx="6">
                  <c:v>Actual Goal Difference</c:v>
                </c:pt>
              </c:strCache>
            </c:strRef>
          </c:cat>
          <c:val>
            <c:numRef>
              <c:f>'https://d.docs.live.net/7AF5A8DD04F896C0/[Nottingham Forest Stats (as of 8th Dec 2024) ANALYSED.xlsx]Team Data'!$L$25:$R$25</c:f>
              <c:numCache>
                <c:formatCode>General</c:formatCode>
                <c:ptCount val="7"/>
                <c:pt idx="0">
                  <c:v>1.49</c:v>
                </c:pt>
                <c:pt idx="1">
                  <c:v>1.52</c:v>
                </c:pt>
                <c:pt idx="2">
                  <c:v>-0.7</c:v>
                </c:pt>
                <c:pt idx="3">
                  <c:v>1.31</c:v>
                </c:pt>
                <c:pt idx="4">
                  <c:v>1.76</c:v>
                </c:pt>
                <c:pt idx="5">
                  <c:v>0.18</c:v>
                </c:pt>
                <c:pt idx="6">
                  <c:v>-0.24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D53-4D79-A36A-3F2F60D16B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0844679"/>
        <c:axId val="90854919"/>
      </c:barChart>
      <c:catAx>
        <c:axId val="908446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854919"/>
        <c:crosses val="autoZero"/>
        <c:auto val="1"/>
        <c:lblAlgn val="ctr"/>
        <c:lblOffset val="100"/>
        <c:noMultiLvlLbl val="0"/>
      </c:catAx>
      <c:valAx>
        <c:axId val="908549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844679"/>
        <c:crosses val="autoZero"/>
        <c:crossBetween val="between"/>
        <c:majorUnit val="0.2"/>
        <c:minorUnit val="0.0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MGW Progressive Actions: 2024 vs 2023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MGW 2024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Players'!$D$37,'https://d.docs.live.net/7AF5A8DD04F896C0/[Nottingham Forest Stats (as of 8th Dec 2024) ANALYSED.xlsx]Key Players'!$H$37,'https://d.docs.live.net/7AF5A8DD04F896C0/[Nottingham Forest Stats (as of 8th Dec 2024) ANALYSED.xlsx]Key Players'!$K$37)</c:f>
              <c:strCache>
                <c:ptCount val="3"/>
                <c:pt idx="0">
                  <c:v>Progressive Passes Per 90</c:v>
                </c:pt>
                <c:pt idx="1">
                  <c:v>Successful Take-Ons Per 90</c:v>
                </c:pt>
                <c:pt idx="2">
                  <c:v>Progressive Carries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Players'!$D$38,'https://d.docs.live.net/7AF5A8DD04F896C0/[Nottingham Forest Stats (as of 8th Dec 2024) ANALYSED.xlsx]Key Players'!$H$38,'https://d.docs.live.net/7AF5A8DD04F896C0/[Nottingham Forest Stats (as of 8th Dec 2024) ANALYSED.xlsx]Key Players'!$K$38)</c:f>
              <c:numCache>
                <c:formatCode>0.00</c:formatCode>
                <c:ptCount val="3"/>
                <c:pt idx="0">
                  <c:v>4.6808510638297873</c:v>
                </c:pt>
                <c:pt idx="1">
                  <c:v>1.595744680851064</c:v>
                </c:pt>
                <c:pt idx="2">
                  <c:v>2.76595744680851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D4-4E83-A407-99FD3CEAA2D4}"/>
            </c:ext>
          </c:extLst>
        </c:ser>
        <c:ser>
          <c:idx val="1"/>
          <c:order val="1"/>
          <c:tx>
            <c:v>MGW 2023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Players'!$D$37,'https://d.docs.live.net/7AF5A8DD04F896C0/[Nottingham Forest Stats (as of 8th Dec 2024) ANALYSED.xlsx]Key Players'!$H$37,'https://d.docs.live.net/7AF5A8DD04F896C0/[Nottingham Forest Stats (as of 8th Dec 2024) ANALYSED.xlsx]Key Players'!$K$37)</c:f>
              <c:strCache>
                <c:ptCount val="3"/>
                <c:pt idx="0">
                  <c:v>Progressive Passes Per 90</c:v>
                </c:pt>
                <c:pt idx="1">
                  <c:v>Successful Take-Ons Per 90</c:v>
                </c:pt>
                <c:pt idx="2">
                  <c:v>Progressive Carries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Players'!$D$39,'https://d.docs.live.net/7AF5A8DD04F896C0/[Nottingham Forest Stats (as of 8th Dec 2024) ANALYSED.xlsx]Key Players'!$H$39,'https://d.docs.live.net/7AF5A8DD04F896C0/[Nottingham Forest Stats (as of 8th Dec 2024) ANALYSED.xlsx]Key Players'!$K$39)</c:f>
              <c:numCache>
                <c:formatCode>0.00</c:formatCode>
                <c:ptCount val="3"/>
                <c:pt idx="0">
                  <c:v>4.8433048433048427</c:v>
                </c:pt>
                <c:pt idx="1">
                  <c:v>1.253561253561253</c:v>
                </c:pt>
                <c:pt idx="2">
                  <c:v>2.2792022792022788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ED4-4E83-A407-99FD3CEAA2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2035336"/>
        <c:axId val="952037384"/>
      </c:barChart>
      <c:catAx>
        <c:axId val="952035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2037384"/>
        <c:crosses val="autoZero"/>
        <c:auto val="1"/>
        <c:lblAlgn val="ctr"/>
        <c:lblOffset val="100"/>
        <c:noMultiLvlLbl val="0"/>
      </c:catAx>
      <c:valAx>
        <c:axId val="952037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2035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MGW Progressive Yards: 2024 vs 2023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MGW 2024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Players'!$C$37,'https://d.docs.live.net/7AF5A8DD04F896C0/[Nottingham Forest Stats (as of 8th Dec 2024) ANALYSED.xlsx]Key Players'!$F$37)</c:f>
              <c:strCache>
                <c:ptCount val="2"/>
                <c:pt idx="0">
                  <c:v>Progressive Pass Distance Per 90</c:v>
                </c:pt>
                <c:pt idx="1">
                  <c:v>Progressive Carry Distance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Players'!$C$38,'https://d.docs.live.net/7AF5A8DD04F896C0/[Nottingham Forest Stats (as of 8th Dec 2024) ANALYSED.xlsx]Key Players'!$F$38)</c:f>
              <c:numCache>
                <c:formatCode>0.0</c:formatCode>
                <c:ptCount val="2"/>
                <c:pt idx="0">
                  <c:v>128.72340425531911</c:v>
                </c:pt>
                <c:pt idx="1">
                  <c:v>91.702127659574458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34-4296-AACE-2C97E710589E}"/>
            </c:ext>
          </c:extLst>
        </c:ser>
        <c:ser>
          <c:idx val="1"/>
          <c:order val="1"/>
          <c:tx>
            <c:v>MGW 2023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Players'!$C$37,'https://d.docs.live.net/7AF5A8DD04F896C0/[Nottingham Forest Stats (as of 8th Dec 2024) ANALYSED.xlsx]Key Players'!$F$37)</c:f>
              <c:strCache>
                <c:ptCount val="2"/>
                <c:pt idx="0">
                  <c:v>Progressive Pass Distance Per 90</c:v>
                </c:pt>
                <c:pt idx="1">
                  <c:v>Progressive Carry Distance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Players'!$C$39,'https://d.docs.live.net/7AF5A8DD04F896C0/[Nottingham Forest Stats (as of 8th Dec 2024) ANALYSED.xlsx]Key Players'!$F$39)</c:f>
              <c:numCache>
                <c:formatCode>0.0</c:formatCode>
                <c:ptCount val="2"/>
                <c:pt idx="0">
                  <c:v>173.56125356125361</c:v>
                </c:pt>
                <c:pt idx="1">
                  <c:v>82.307692307692307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34-4296-AACE-2C97E71058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1998984"/>
        <c:axId val="952007688"/>
      </c:barChart>
      <c:catAx>
        <c:axId val="951998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2007688"/>
        <c:crosses val="autoZero"/>
        <c:auto val="1"/>
        <c:lblAlgn val="ctr"/>
        <c:lblOffset val="100"/>
        <c:noMultiLvlLbl val="0"/>
      </c:catAx>
      <c:valAx>
        <c:axId val="952007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1998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Murillo Possession Stats: 2024 vs 2023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Murillo 2024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ANALYSED.xlsx]Key Players'!$B$74:$F$74</c:f>
              <c:strCache>
                <c:ptCount val="5"/>
                <c:pt idx="0">
                  <c:v>Attempted Take-Ons Per 90</c:v>
                </c:pt>
                <c:pt idx="1">
                  <c:v>Successful Take-Ons Per 90</c:v>
                </c:pt>
                <c:pt idx="2">
                  <c:v>Tackled During Take-On Per 90</c:v>
                </c:pt>
                <c:pt idx="3">
                  <c:v>Progressive Carries Per 90</c:v>
                </c:pt>
                <c:pt idx="4">
                  <c:v>Carries Into Opponents 3rd Per 90</c:v>
                </c:pt>
              </c:strCache>
            </c:strRef>
          </c:cat>
          <c:val>
            <c:numRef>
              <c:f>'https://d.docs.live.net/7AF5A8DD04F896C0/[Nottingham Forest Stats (as of 8th Dec 2024) ANALYSED.xlsx]Key Players'!$B$75:$F$75</c:f>
              <c:numCache>
                <c:formatCode>0.00</c:formatCode>
                <c:ptCount val="5"/>
                <c:pt idx="0">
                  <c:v>0.93333333333333335</c:v>
                </c:pt>
                <c:pt idx="1">
                  <c:v>0.73333333333333328</c:v>
                </c:pt>
                <c:pt idx="2">
                  <c:v>0.2</c:v>
                </c:pt>
                <c:pt idx="3">
                  <c:v>0.73333333333333328</c:v>
                </c:pt>
                <c:pt idx="4">
                  <c:v>0.93333333333333335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1E-417E-9240-7346920BD748}"/>
            </c:ext>
          </c:extLst>
        </c:ser>
        <c:ser>
          <c:idx val="1"/>
          <c:order val="1"/>
          <c:tx>
            <c:v>Murillo 2023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ANALYSED.xlsx]Key Players'!$B$74:$F$74</c:f>
              <c:strCache>
                <c:ptCount val="5"/>
                <c:pt idx="0">
                  <c:v>Attempted Take-Ons Per 90</c:v>
                </c:pt>
                <c:pt idx="1">
                  <c:v>Successful Take-Ons Per 90</c:v>
                </c:pt>
                <c:pt idx="2">
                  <c:v>Tackled During Take-On Per 90</c:v>
                </c:pt>
                <c:pt idx="3">
                  <c:v>Progressive Carries Per 90</c:v>
                </c:pt>
                <c:pt idx="4">
                  <c:v>Carries Into Opponents 3rd Per 90</c:v>
                </c:pt>
              </c:strCache>
            </c:strRef>
          </c:cat>
          <c:val>
            <c:numRef>
              <c:f>'https://d.docs.live.net/7AF5A8DD04F896C0/[Nottingham Forest Stats (as of 8th Dec 2024) ANALYSED.xlsx]Key Players'!$B$76:$F$76</c:f>
              <c:numCache>
                <c:formatCode>0.00</c:formatCode>
                <c:ptCount val="5"/>
                <c:pt idx="0">
                  <c:v>1.129032258064516</c:v>
                </c:pt>
                <c:pt idx="1">
                  <c:v>0.64516129032258063</c:v>
                </c:pt>
                <c:pt idx="2">
                  <c:v>0.4838709677419355</c:v>
                </c:pt>
                <c:pt idx="3">
                  <c:v>0.70967741935483875</c:v>
                </c:pt>
                <c:pt idx="4">
                  <c:v>0.45161290322580638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1E-417E-9240-7346920BD7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31755784"/>
        <c:axId val="1051361800"/>
      </c:barChart>
      <c:catAx>
        <c:axId val="831755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1361800"/>
        <c:crosses val="autoZero"/>
        <c:auto val="1"/>
        <c:lblAlgn val="ctr"/>
        <c:lblOffset val="100"/>
        <c:noMultiLvlLbl val="0"/>
      </c:catAx>
      <c:valAx>
        <c:axId val="1051361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1755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Murillo Defensive Stats: 2024 vs 2023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Murillo 2024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Players'!$B$69,'https://d.docs.live.net/7AF5A8DD04F896C0/[Nottingham Forest Stats (as of 8th Dec 2024) ANALYSED.xlsx]Key Players'!$D$69:$E$69,'https://d.docs.live.net/7AF5A8DD04F896C0/[Nottingham Forest Stats (as of 8th Dec 2024) ANALYSED.xlsx]Key Players'!$J$69:$N$69)</c:f>
              <c:strCache>
                <c:ptCount val="8"/>
                <c:pt idx="0">
                  <c:v>Tackles Per 90</c:v>
                </c:pt>
                <c:pt idx="1">
                  <c:v>Tackles in the Defensive 3rd</c:v>
                </c:pt>
                <c:pt idx="2">
                  <c:v>Tackles in the Middle 3rd</c:v>
                </c:pt>
                <c:pt idx="3">
                  <c:v>Blocks Per 90</c:v>
                </c:pt>
                <c:pt idx="4">
                  <c:v>Shots Blocked Per 90</c:v>
                </c:pt>
                <c:pt idx="5">
                  <c:v>Passes Blocked Per 90</c:v>
                </c:pt>
                <c:pt idx="6">
                  <c:v>Interceptions Per 90</c:v>
                </c:pt>
                <c:pt idx="7">
                  <c:v>Tackles + Interceptions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Players'!$B$70,'https://d.docs.live.net/7AF5A8DD04F896C0/[Nottingham Forest Stats (as of 8th Dec 2024) ANALYSED.xlsx]Key Players'!$D$70:$E$70,'https://d.docs.live.net/7AF5A8DD04F896C0/[Nottingham Forest Stats (as of 8th Dec 2024) ANALYSED.xlsx]Key Players'!$J$70:$N$70)</c:f>
              <c:numCache>
                <c:formatCode>0.00</c:formatCode>
                <c:ptCount val="8"/>
                <c:pt idx="0">
                  <c:v>1.333333333333333</c:v>
                </c:pt>
                <c:pt idx="1">
                  <c:v>0.93333333333333335</c:v>
                </c:pt>
                <c:pt idx="2">
                  <c:v>0.33333333333333331</c:v>
                </c:pt>
                <c:pt idx="3">
                  <c:v>1.8</c:v>
                </c:pt>
                <c:pt idx="4">
                  <c:v>1.2666666666666699</c:v>
                </c:pt>
                <c:pt idx="5">
                  <c:v>0.53333333333333333</c:v>
                </c:pt>
                <c:pt idx="6">
                  <c:v>0.53333333333333333</c:v>
                </c:pt>
                <c:pt idx="7">
                  <c:v>1.8666666666666669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EA-4E56-9277-9E1872587ECE}"/>
            </c:ext>
          </c:extLst>
        </c:ser>
        <c:ser>
          <c:idx val="1"/>
          <c:order val="1"/>
          <c:tx>
            <c:v>Murillo 2023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Players'!$B$69,'https://d.docs.live.net/7AF5A8DD04F896C0/[Nottingham Forest Stats (as of 8th Dec 2024) ANALYSED.xlsx]Key Players'!$D$69:$E$69,'https://d.docs.live.net/7AF5A8DD04F896C0/[Nottingham Forest Stats (as of 8th Dec 2024) ANALYSED.xlsx]Key Players'!$J$69:$N$69)</c:f>
              <c:strCache>
                <c:ptCount val="8"/>
                <c:pt idx="0">
                  <c:v>Tackles Per 90</c:v>
                </c:pt>
                <c:pt idx="1">
                  <c:v>Tackles in the Defensive 3rd</c:v>
                </c:pt>
                <c:pt idx="2">
                  <c:v>Tackles in the Middle 3rd</c:v>
                </c:pt>
                <c:pt idx="3">
                  <c:v>Blocks Per 90</c:v>
                </c:pt>
                <c:pt idx="4">
                  <c:v>Shots Blocked Per 90</c:v>
                </c:pt>
                <c:pt idx="5">
                  <c:v>Passes Blocked Per 90</c:v>
                </c:pt>
                <c:pt idx="6">
                  <c:v>Interceptions Per 90</c:v>
                </c:pt>
                <c:pt idx="7">
                  <c:v>Tackles + Interceptions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Players'!$B$71,'https://d.docs.live.net/7AF5A8DD04F896C0/[Nottingham Forest Stats (as of 8th Dec 2024) ANALYSED.xlsx]Key Players'!$D$71:$E$71,'https://d.docs.live.net/7AF5A8DD04F896C0/[Nottingham Forest Stats (as of 8th Dec 2024) ANALYSED.xlsx]Key Players'!$J$71:$N$71)</c:f>
              <c:numCache>
                <c:formatCode>0.00</c:formatCode>
                <c:ptCount val="8"/>
                <c:pt idx="0">
                  <c:v>1.612903225806452</c:v>
                </c:pt>
                <c:pt idx="1">
                  <c:v>1.161290322580645</c:v>
                </c:pt>
                <c:pt idx="2">
                  <c:v>0.41935483870967738</c:v>
                </c:pt>
                <c:pt idx="3">
                  <c:v>1.32258064516129</c:v>
                </c:pt>
                <c:pt idx="4">
                  <c:v>0.77419354838709675</c:v>
                </c:pt>
                <c:pt idx="5">
                  <c:v>0.54838709677419351</c:v>
                </c:pt>
                <c:pt idx="6">
                  <c:v>1.193548387096774</c:v>
                </c:pt>
                <c:pt idx="7">
                  <c:v>2.806451612903226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EEA-4E56-9277-9E1872587E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06481160"/>
        <c:axId val="688464392"/>
      </c:barChart>
      <c:catAx>
        <c:axId val="706481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8464392"/>
        <c:crosses val="autoZero"/>
        <c:auto val="1"/>
        <c:lblAlgn val="ctr"/>
        <c:lblOffset val="100"/>
        <c:noMultiLvlLbl val="0"/>
      </c:catAx>
      <c:valAx>
        <c:axId val="688464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6481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Milenkovic vs Murillo: Aerial Duels 2024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Milenkovic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ANALYSED.xlsx]Key Players'!$C$109:$E$109</c:f>
              <c:strCache>
                <c:ptCount val="3"/>
                <c:pt idx="0">
                  <c:v>Aerial Duels Won Per 90</c:v>
                </c:pt>
                <c:pt idx="1">
                  <c:v>Aerial Duels Lost Per 90</c:v>
                </c:pt>
                <c:pt idx="2">
                  <c:v>Aerial Duel Success Rate</c:v>
                </c:pt>
              </c:strCache>
            </c:strRef>
          </c:cat>
          <c:val>
            <c:numRef>
              <c:f>'https://d.docs.live.net/7AF5A8DD04F896C0/[Nottingham Forest Stats (as of 8th Dec 2024) ANALYSED.xlsx]Key Players'!$C$110:$E$110</c:f>
              <c:numCache>
                <c:formatCode>0.00</c:formatCode>
                <c:ptCount val="3"/>
                <c:pt idx="0">
                  <c:v>2.6428571428571428</c:v>
                </c:pt>
                <c:pt idx="1">
                  <c:v>1.357142857142857</c:v>
                </c:pt>
                <c:pt idx="2">
                  <c:v>0.6607142857142857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48-4F58-8080-EED813174670}"/>
            </c:ext>
          </c:extLst>
        </c:ser>
        <c:ser>
          <c:idx val="1"/>
          <c:order val="1"/>
          <c:tx>
            <c:v>Murillo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ANALYSED.xlsx]Key Players'!$C$109:$E$109</c:f>
              <c:strCache>
                <c:ptCount val="3"/>
                <c:pt idx="0">
                  <c:v>Aerial Duels Won Per 90</c:v>
                </c:pt>
                <c:pt idx="1">
                  <c:v>Aerial Duels Lost Per 90</c:v>
                </c:pt>
                <c:pt idx="2">
                  <c:v>Aerial Duel Success Rate</c:v>
                </c:pt>
              </c:strCache>
            </c:strRef>
          </c:cat>
          <c:val>
            <c:numRef>
              <c:f>'https://d.docs.live.net/7AF5A8DD04F896C0/[Nottingham Forest Stats (as of 8th Dec 2024) ANALYSED.xlsx]Key Players'!$C$111:$E$111</c:f>
              <c:numCache>
                <c:formatCode>0.00</c:formatCode>
                <c:ptCount val="3"/>
                <c:pt idx="0">
                  <c:v>0.8666666666666667</c:v>
                </c:pt>
                <c:pt idx="1">
                  <c:v>0.66666666666666663</c:v>
                </c:pt>
                <c:pt idx="2">
                  <c:v>0.56521739130434789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048-4F58-8080-EED8131746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42635528"/>
        <c:axId val="726180872"/>
      </c:barChart>
      <c:catAx>
        <c:axId val="1342635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6180872"/>
        <c:crosses val="autoZero"/>
        <c:auto val="1"/>
        <c:lblAlgn val="ctr"/>
        <c:lblOffset val="100"/>
        <c:noMultiLvlLbl val="0"/>
      </c:catAx>
      <c:valAx>
        <c:axId val="726180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2635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Season Stats: 2024 Home and Away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Overall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ANALYSED.xlsx]Team Data'!$L$3:$R$3</c:f>
              <c:strCache>
                <c:ptCount val="7"/>
                <c:pt idx="0">
                  <c:v>Avg Expected Goals</c:v>
                </c:pt>
                <c:pt idx="1">
                  <c:v>Avg Goals For</c:v>
                </c:pt>
                <c:pt idx="2">
                  <c:v>Expected Goal Discrepancy (xG - GF)</c:v>
                </c:pt>
                <c:pt idx="3">
                  <c:v>Avg Expected Goals Against</c:v>
                </c:pt>
                <c:pt idx="4">
                  <c:v>Avg Goals Against</c:v>
                </c:pt>
                <c:pt idx="5">
                  <c:v>Expected Goal Difference (xG - xGA)</c:v>
                </c:pt>
                <c:pt idx="6">
                  <c:v>Actual Goal Difference</c:v>
                </c:pt>
              </c:strCache>
            </c:strRef>
          </c:cat>
          <c:val>
            <c:numRef>
              <c:f>'https://d.docs.live.net/7AF5A8DD04F896C0/[Nottingham Forest Stats (as of 8th Dec 2024) ANALYSED.xlsx]Team Data'!$L$4:$R$4</c:f>
              <c:numCache>
                <c:formatCode>General</c:formatCode>
                <c:ptCount val="7"/>
                <c:pt idx="0">
                  <c:v>1.19</c:v>
                </c:pt>
                <c:pt idx="1">
                  <c:v>1.27</c:v>
                </c:pt>
                <c:pt idx="2">
                  <c:v>-1.1000000000000001</c:v>
                </c:pt>
                <c:pt idx="3">
                  <c:v>1.1100000000000001</c:v>
                </c:pt>
                <c:pt idx="4">
                  <c:v>1.2</c:v>
                </c:pt>
                <c:pt idx="5">
                  <c:v>0.08</c:v>
                </c:pt>
                <c:pt idx="6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8E-43CD-8FAF-2E8D87FD8B6A}"/>
            </c:ext>
          </c:extLst>
        </c:ser>
        <c:ser>
          <c:idx val="1"/>
          <c:order val="1"/>
          <c:tx>
            <c:v>Home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ANALYSED.xlsx]Team Data'!$L$3:$R$3</c:f>
              <c:strCache>
                <c:ptCount val="7"/>
                <c:pt idx="0">
                  <c:v>Avg Expected Goals</c:v>
                </c:pt>
                <c:pt idx="1">
                  <c:v>Avg Goals For</c:v>
                </c:pt>
                <c:pt idx="2">
                  <c:v>Expected Goal Discrepancy (xG - GF)</c:v>
                </c:pt>
                <c:pt idx="3">
                  <c:v>Avg Expected Goals Against</c:v>
                </c:pt>
                <c:pt idx="4">
                  <c:v>Avg Goals Against</c:v>
                </c:pt>
                <c:pt idx="5">
                  <c:v>Expected Goal Difference (xG - xGA)</c:v>
                </c:pt>
                <c:pt idx="6">
                  <c:v>Actual Goal Difference</c:v>
                </c:pt>
              </c:strCache>
            </c:strRef>
          </c:cat>
          <c:val>
            <c:numRef>
              <c:f>'https://d.docs.live.net/7AF5A8DD04F896C0/[Nottingham Forest Stats (as of 8th Dec 2024) ANALYSED.xlsx]Team Data'!$L$5:$R$5</c:f>
              <c:numCache>
                <c:formatCode>General</c:formatCode>
                <c:ptCount val="7"/>
                <c:pt idx="0">
                  <c:v>1.31</c:v>
                </c:pt>
                <c:pt idx="1">
                  <c:v>1.1399999999999999</c:v>
                </c:pt>
                <c:pt idx="2">
                  <c:v>1.2</c:v>
                </c:pt>
                <c:pt idx="3">
                  <c:v>0.93</c:v>
                </c:pt>
                <c:pt idx="4">
                  <c:v>0.86</c:v>
                </c:pt>
                <c:pt idx="5">
                  <c:v>0.39</c:v>
                </c:pt>
                <c:pt idx="6">
                  <c:v>0.28999999999999998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8E-43CD-8FAF-2E8D87FD8B6A}"/>
            </c:ext>
          </c:extLst>
        </c:ser>
        <c:ser>
          <c:idx val="2"/>
          <c:order val="2"/>
          <c:tx>
            <c:v>Away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ANALYSED.xlsx]Team Data'!$L$3:$R$3</c:f>
              <c:strCache>
                <c:ptCount val="7"/>
                <c:pt idx="0">
                  <c:v>Avg Expected Goals</c:v>
                </c:pt>
                <c:pt idx="1">
                  <c:v>Avg Goals For</c:v>
                </c:pt>
                <c:pt idx="2">
                  <c:v>Expected Goal Discrepancy (xG - GF)</c:v>
                </c:pt>
                <c:pt idx="3">
                  <c:v>Avg Expected Goals Against</c:v>
                </c:pt>
                <c:pt idx="4">
                  <c:v>Avg Goals Against</c:v>
                </c:pt>
                <c:pt idx="5">
                  <c:v>Expected Goal Difference (xG - xGA)</c:v>
                </c:pt>
                <c:pt idx="6">
                  <c:v>Actual Goal Difference</c:v>
                </c:pt>
              </c:strCache>
            </c:strRef>
          </c:cat>
          <c:val>
            <c:numRef>
              <c:f>'https://d.docs.live.net/7AF5A8DD04F896C0/[Nottingham Forest Stats (as of 8th Dec 2024) ANALYSED.xlsx]Team Data'!$L$6:$R$6</c:f>
              <c:numCache>
                <c:formatCode>General</c:formatCode>
                <c:ptCount val="7"/>
                <c:pt idx="0">
                  <c:v>1.0900000000000001</c:v>
                </c:pt>
                <c:pt idx="1">
                  <c:v>1.38</c:v>
                </c:pt>
                <c:pt idx="2">
                  <c:v>-2.2999999999999998</c:v>
                </c:pt>
                <c:pt idx="3">
                  <c:v>1.28</c:v>
                </c:pt>
                <c:pt idx="4">
                  <c:v>1.5</c:v>
                </c:pt>
                <c:pt idx="5">
                  <c:v>-0.19</c:v>
                </c:pt>
                <c:pt idx="6">
                  <c:v>-0.13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8E-43CD-8FAF-2E8D87FD8B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54695"/>
        <c:axId val="757255"/>
      </c:barChart>
      <c:catAx>
        <c:axId val="7546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7255"/>
        <c:crosses val="autoZero"/>
        <c:auto val="1"/>
        <c:lblAlgn val="ctr"/>
        <c:lblOffset val="100"/>
        <c:noMultiLvlLbl val="0"/>
      </c:catAx>
      <c:valAx>
        <c:axId val="7572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4695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Goals Scored vs xG: Home 2024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'https://d.docs.live.net/7AF5A8DD04F896C0/[Nottingham Forest Stats (as of 8th Dec 2024) ANALYSED.xlsx]Calculations'!$B$2</c:f>
              <c:strCache>
                <c:ptCount val="1"/>
                <c:pt idx="0">
                  <c:v>GF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'https://d.docs.live.net/7AF5A8DD04F896C0/[Nottingham Forest Stats (as of 8th Dec 2024) ANALYSED.xlsx]Calculations'!$B$3:$B$9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0</c:v>
                </c:pt>
                <c:pt idx="3">
                  <c:v>1</c:v>
                </c:pt>
                <c:pt idx="4">
                  <c:v>3</c:v>
                </c:pt>
                <c:pt idx="5">
                  <c:v>1</c:v>
                </c:pt>
                <c:pt idx="6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14-4F95-8387-8BAF5AD2F72E}"/>
            </c:ext>
          </c:extLst>
        </c:ser>
        <c:ser>
          <c:idx val="1"/>
          <c:order val="1"/>
          <c:tx>
            <c:strRef>
              <c:f>'https://d.docs.live.net/7AF5A8DD04F896C0/[Nottingham Forest Stats (as of 8th Dec 2024) ANALYSED.xlsx]Calculations'!$E$2</c:f>
              <c:strCache>
                <c:ptCount val="1"/>
                <c:pt idx="0">
                  <c:v>xG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'https://d.docs.live.net/7AF5A8DD04F896C0/[Nottingham Forest Stats (as of 8th Dec 2024) ANALYSED.xlsx]Calculations'!$E$3:$E$9</c:f>
              <c:numCache>
                <c:formatCode>General</c:formatCode>
                <c:ptCount val="7"/>
                <c:pt idx="0">
                  <c:v>1.3</c:v>
                </c:pt>
                <c:pt idx="1">
                  <c:v>1</c:v>
                </c:pt>
                <c:pt idx="2">
                  <c:v>0.8</c:v>
                </c:pt>
                <c:pt idx="3">
                  <c:v>1.7</c:v>
                </c:pt>
                <c:pt idx="4">
                  <c:v>2.2000000000000002</c:v>
                </c:pt>
                <c:pt idx="5">
                  <c:v>0.6</c:v>
                </c:pt>
                <c:pt idx="6">
                  <c:v>1.6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214-4F95-8387-8BAF5AD2F7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56861960"/>
        <c:axId val="1893269511"/>
      </c:lineChart>
      <c:catAx>
        <c:axId val="195686196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3269511"/>
        <c:crosses val="autoZero"/>
        <c:auto val="1"/>
        <c:lblAlgn val="ctr"/>
        <c:lblOffset val="100"/>
        <c:noMultiLvlLbl val="0"/>
      </c:catAx>
      <c:valAx>
        <c:axId val="18932695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6861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Goals Conceeded vs xGA: Home 2024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'https://d.docs.live.net/7AF5A8DD04F896C0/[Nottingham Forest Stats (as of 8th Dec 2024) ANALYSED.xlsx]Calculations'!$C$2</c:f>
              <c:strCache>
                <c:ptCount val="1"/>
                <c:pt idx="0">
                  <c:v>GA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'https://d.docs.live.net/7AF5A8DD04F896C0/[Nottingham Forest Stats (as of 8th Dec 2024) ANALYSED.xlsx]Calculations'!$C$3:$C$9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A3-434B-B66B-DFB4650B17A3}"/>
            </c:ext>
          </c:extLst>
        </c:ser>
        <c:ser>
          <c:idx val="1"/>
          <c:order val="1"/>
          <c:tx>
            <c:strRef>
              <c:f>'https://d.docs.live.net/7AF5A8DD04F896C0/[Nottingham Forest Stats (as of 8th Dec 2024) ANALYSED.xlsx]Calculations'!$F$2</c:f>
              <c:strCache>
                <c:ptCount val="1"/>
                <c:pt idx="0">
                  <c:v>xGA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'https://d.docs.live.net/7AF5A8DD04F896C0/[Nottingham Forest Stats (as of 8th Dec 2024) ANALYSED.xlsx]Calculations'!$F$3:$F$9</c:f>
              <c:numCache>
                <c:formatCode>General</c:formatCode>
                <c:ptCount val="7"/>
                <c:pt idx="0">
                  <c:v>1.2</c:v>
                </c:pt>
                <c:pt idx="1">
                  <c:v>0.7</c:v>
                </c:pt>
                <c:pt idx="2">
                  <c:v>1.3</c:v>
                </c:pt>
                <c:pt idx="3">
                  <c:v>1</c:v>
                </c:pt>
                <c:pt idx="4">
                  <c:v>0.1</c:v>
                </c:pt>
                <c:pt idx="5">
                  <c:v>1.6</c:v>
                </c:pt>
                <c:pt idx="6">
                  <c:v>0.6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4A3-434B-B66B-DFB4650B17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67671559"/>
        <c:axId val="1267673607"/>
      </c:lineChart>
      <c:catAx>
        <c:axId val="1267671559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7673607"/>
        <c:crosses val="autoZero"/>
        <c:auto val="1"/>
        <c:lblAlgn val="ctr"/>
        <c:lblOffset val="100"/>
        <c:noMultiLvlLbl val="0"/>
      </c:catAx>
      <c:valAx>
        <c:axId val="12676736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76715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Goals Scored vs xG: Away 2024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'https://d.docs.live.net/7AF5A8DD04F896C0/[Nottingham Forest Stats (as of 8th Dec 2024) ANALYSED.xlsx]Calculations'!$B$12</c:f>
              <c:strCache>
                <c:ptCount val="1"/>
                <c:pt idx="0">
                  <c:v>GF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'https://d.docs.live.net/7AF5A8DD04F896C0/[Nottingham Forest Stats (as of 8th Dec 2024) ANALYSED.xlsx]Calculations'!$B$13:$B$20</c:f>
              <c:numCache>
                <c:formatCode>General</c:formatCode>
                <c:ptCount val="8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3</c:v>
                </c:pt>
                <c:pt idx="5">
                  <c:v>0</c:v>
                </c:pt>
                <c:pt idx="6">
                  <c:v>0</c:v>
                </c:pt>
                <c:pt idx="7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8A-4AD6-987B-0E4850E75B6B}"/>
            </c:ext>
          </c:extLst>
        </c:ser>
        <c:ser>
          <c:idx val="1"/>
          <c:order val="1"/>
          <c:tx>
            <c:strRef>
              <c:f>'https://d.docs.live.net/7AF5A8DD04F896C0/[Nottingham Forest Stats (as of 8th Dec 2024) ANALYSED.xlsx]Calculations'!$E$12</c:f>
              <c:strCache>
                <c:ptCount val="1"/>
                <c:pt idx="0">
                  <c:v>xG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'https://d.docs.live.net/7AF5A8DD04F896C0/[Nottingham Forest Stats (as of 8th Dec 2024) ANALYSED.xlsx]Calculations'!$E$13:$E$20</c:f>
              <c:numCache>
                <c:formatCode>General</c:formatCode>
                <c:ptCount val="8"/>
                <c:pt idx="0">
                  <c:v>2.2000000000000002</c:v>
                </c:pt>
                <c:pt idx="1">
                  <c:v>0.4</c:v>
                </c:pt>
                <c:pt idx="2">
                  <c:v>1.4</c:v>
                </c:pt>
                <c:pt idx="3">
                  <c:v>0.9</c:v>
                </c:pt>
                <c:pt idx="4">
                  <c:v>1.7</c:v>
                </c:pt>
                <c:pt idx="5">
                  <c:v>0.3</c:v>
                </c:pt>
                <c:pt idx="6">
                  <c:v>1</c:v>
                </c:pt>
                <c:pt idx="7">
                  <c:v>0.8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48A-4AD6-987B-0E4850E75B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6545800"/>
        <c:axId val="1009463304"/>
      </c:lineChart>
      <c:catAx>
        <c:axId val="45654580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9463304"/>
        <c:crosses val="autoZero"/>
        <c:auto val="1"/>
        <c:lblAlgn val="ctr"/>
        <c:lblOffset val="100"/>
        <c:noMultiLvlLbl val="0"/>
      </c:catAx>
      <c:valAx>
        <c:axId val="1009463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6545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Goals Conceeded vs xGA: Away 2024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'https://d.docs.live.net/7AF5A8DD04F896C0/[Nottingham Forest Stats (as of 8th Dec 2024) ANALYSED.xlsx]Calculations'!$C$12</c:f>
              <c:strCache>
                <c:ptCount val="1"/>
                <c:pt idx="0">
                  <c:v>GA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'https://d.docs.live.net/7AF5A8DD04F896C0/[Nottingham Forest Stats (as of 8th Dec 2024) ANALYSED.xlsx]Calculations'!$C$13:$C$20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1</c:v>
                </c:pt>
                <c:pt idx="4">
                  <c:v>1</c:v>
                </c:pt>
                <c:pt idx="5">
                  <c:v>3</c:v>
                </c:pt>
                <c:pt idx="6">
                  <c:v>3</c:v>
                </c:pt>
                <c:pt idx="7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8F0-4E27-87A8-9F44D624F0A6}"/>
            </c:ext>
          </c:extLst>
        </c:ser>
        <c:ser>
          <c:idx val="1"/>
          <c:order val="1"/>
          <c:tx>
            <c:strRef>
              <c:f>'https://d.docs.live.net/7AF5A8DD04F896C0/[Nottingham Forest Stats (as of 8th Dec 2024) ANALYSED.xlsx]Calculations'!$F$12</c:f>
              <c:strCache>
                <c:ptCount val="1"/>
                <c:pt idx="0">
                  <c:v>xGA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'https://d.docs.live.net/7AF5A8DD04F896C0/[Nottingham Forest Stats (as of 8th Dec 2024) ANALYSED.xlsx]Calculations'!$F$13:$F$20</c:f>
              <c:numCache>
                <c:formatCode>General</c:formatCode>
                <c:ptCount val="8"/>
                <c:pt idx="0">
                  <c:v>0.1</c:v>
                </c:pt>
                <c:pt idx="1">
                  <c:v>0.9</c:v>
                </c:pt>
                <c:pt idx="2">
                  <c:v>1</c:v>
                </c:pt>
                <c:pt idx="3">
                  <c:v>2.2999999999999998</c:v>
                </c:pt>
                <c:pt idx="4">
                  <c:v>0.8</c:v>
                </c:pt>
                <c:pt idx="5">
                  <c:v>1.2</c:v>
                </c:pt>
                <c:pt idx="6">
                  <c:v>2.4</c:v>
                </c:pt>
                <c:pt idx="7">
                  <c:v>1.5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8F0-4E27-87A8-9F44D624F0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13041671"/>
        <c:axId val="1613043719"/>
      </c:lineChart>
      <c:catAx>
        <c:axId val="1613041671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3043719"/>
        <c:crosses val="autoZero"/>
        <c:auto val="1"/>
        <c:lblAlgn val="ctr"/>
        <c:lblOffset val="100"/>
        <c:noMultiLvlLbl val="0"/>
      </c:catAx>
      <c:valAx>
        <c:axId val="1613043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30416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Chris Wood: Goals and xG Per 90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Wood 2024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strRef>
              <c:f>'https://d.docs.live.net/7AF5A8DD04F896C0/[Nottingham Forest Stats (as of 8th Dec 2024) ANALYSED.xlsx]Key Players'!$E$23:$F$23</c:f>
              <c:strCache>
                <c:ptCount val="2"/>
                <c:pt idx="0">
                  <c:v>Goals Per 90 (Non Penalty)</c:v>
                </c:pt>
                <c:pt idx="1">
                  <c:v>xG Per 90 (Non Penalty)</c:v>
                </c:pt>
              </c:strCache>
            </c:strRef>
          </c:cat>
          <c:val>
            <c:numRef>
              <c:f>'https://d.docs.live.net/7AF5A8DD04F896C0/[Nottingham Forest Stats (as of 8th Dec 2024) ANALYSED.xlsx]Key Players'!$E$24:$F$24</c:f>
              <c:numCache>
                <c:formatCode>0.00</c:formatCode>
                <c:ptCount val="2"/>
                <c:pt idx="0">
                  <c:v>0.63</c:v>
                </c:pt>
                <c:pt idx="1">
                  <c:v>0.35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A58-47EE-B922-776BEED2C512}"/>
            </c:ext>
          </c:extLst>
        </c:ser>
        <c:ser>
          <c:idx val="1"/>
          <c:order val="1"/>
          <c:tx>
            <c:v>Wood 2023 (Cooper)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ANALYSED.xlsx]Key Players'!$E$23:$F$23</c:f>
              <c:strCache>
                <c:ptCount val="2"/>
                <c:pt idx="0">
                  <c:v>Goals Per 90 (Non Penalty)</c:v>
                </c:pt>
                <c:pt idx="1">
                  <c:v>xG Per 90 (Non Penalty)</c:v>
                </c:pt>
              </c:strCache>
            </c:strRef>
          </c:cat>
          <c:val>
            <c:numRef>
              <c:f>'https://d.docs.live.net/7AF5A8DD04F896C0/[Nottingham Forest Stats (as of 8th Dec 2024) ANALYSED.xlsx]Key Players'!$E$25:$F$25</c:f>
              <c:numCache>
                <c:formatCode>0.00</c:formatCode>
                <c:ptCount val="2"/>
                <c:pt idx="0">
                  <c:v>0.57569296375266521</c:v>
                </c:pt>
                <c:pt idx="1">
                  <c:v>0.42217484008528788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A58-47EE-B922-776BEED2C512}"/>
            </c:ext>
          </c:extLst>
        </c:ser>
        <c:ser>
          <c:idx val="2"/>
          <c:order val="2"/>
          <c:tx>
            <c:v>Wood 2023 (Nuno)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'https://d.docs.live.net/7AF5A8DD04F896C0/[Nottingham Forest Stats (as of 8th Dec 2024) ANALYSED.xlsx]Key Players'!$E$23:$F$23</c:f>
              <c:strCache>
                <c:ptCount val="2"/>
                <c:pt idx="0">
                  <c:v>Goals Per 90 (Non Penalty)</c:v>
                </c:pt>
                <c:pt idx="1">
                  <c:v>xG Per 90 (Non Penalty)</c:v>
                </c:pt>
              </c:strCache>
            </c:strRef>
          </c:cat>
          <c:val>
            <c:numRef>
              <c:f>'https://d.docs.live.net/7AF5A8DD04F896C0/[Nottingham Forest Stats (as of 8th Dec 2024) ANALYSED.xlsx]Key Players'!$E$26:$F$26</c:f>
              <c:numCache>
                <c:formatCode>0.00</c:formatCode>
                <c:ptCount val="2"/>
                <c:pt idx="0">
                  <c:v>0.73715562174236782</c:v>
                </c:pt>
                <c:pt idx="1">
                  <c:v>0.63663440059568144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A58-47EE-B922-776BEED2C5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66901768"/>
        <c:axId val="566939144"/>
      </c:barChart>
      <c:catAx>
        <c:axId val="566901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939144"/>
        <c:crosses val="autoZero"/>
        <c:auto val="1"/>
        <c:lblAlgn val="ctr"/>
        <c:lblOffset val="100"/>
        <c:noMultiLvlLbl val="0"/>
      </c:catAx>
      <c:valAx>
        <c:axId val="566939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901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MGW Overview: 2024 vs 2023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MGW 2024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Players'!$B$28:$C$28,'https://d.docs.live.net/7AF5A8DD04F896C0/[Nottingham Forest Stats (as of 8th Dec 2024) ANALYSED.xlsx]Key Players'!$G$28,'https://d.docs.live.net/7AF5A8DD04F896C0/[Nottingham Forest Stats (as of 8th Dec 2024) ANALYSED.xlsx]Key Players'!$I$28)</c:f>
              <c:strCache>
                <c:ptCount val="4"/>
                <c:pt idx="0">
                  <c:v>Goals Per 90</c:v>
                </c:pt>
                <c:pt idx="1">
                  <c:v>Assists Per 90</c:v>
                </c:pt>
                <c:pt idx="2">
                  <c:v>xG Per 90</c:v>
                </c:pt>
                <c:pt idx="3">
                  <c:v>xA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Players'!$B$29:$C$29,'https://d.docs.live.net/7AF5A8DD04F896C0/[Nottingham Forest Stats (as of 8th Dec 2024) ANALYSED.xlsx]Key Players'!$G$29,'https://d.docs.live.net/7AF5A8DD04F896C0/[Nottingham Forest Stats (as of 8th Dec 2024) ANALYSED.xlsx]Key Players'!$I$29)</c:f>
              <c:numCache>
                <c:formatCode>0.00</c:formatCode>
                <c:ptCount val="4"/>
                <c:pt idx="0">
                  <c:v>0.21276595744680851</c:v>
                </c:pt>
                <c:pt idx="1">
                  <c:v>0.1063829787234043</c:v>
                </c:pt>
                <c:pt idx="2">
                  <c:v>0.14893617021276601</c:v>
                </c:pt>
                <c:pt idx="3">
                  <c:v>0.1702127659574468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09-40C5-A5A0-6083F5C6BE40}"/>
            </c:ext>
          </c:extLst>
        </c:ser>
        <c:ser>
          <c:idx val="1"/>
          <c:order val="1"/>
          <c:tx>
            <c:v>MGW 2023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Players'!$B$28:$C$28,'https://d.docs.live.net/7AF5A8DD04F896C0/[Nottingham Forest Stats (as of 8th Dec 2024) ANALYSED.xlsx]Key Players'!$G$28,'https://d.docs.live.net/7AF5A8DD04F896C0/[Nottingham Forest Stats (as of 8th Dec 2024) ANALYSED.xlsx]Key Players'!$I$28)</c:f>
              <c:strCache>
                <c:ptCount val="4"/>
                <c:pt idx="0">
                  <c:v>Goals Per 90</c:v>
                </c:pt>
                <c:pt idx="1">
                  <c:v>Assists Per 90</c:v>
                </c:pt>
                <c:pt idx="2">
                  <c:v>xG Per 90</c:v>
                </c:pt>
                <c:pt idx="3">
                  <c:v>xA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Players'!$B$30:$C$30,'https://d.docs.live.net/7AF5A8DD04F896C0/[Nottingham Forest Stats (as of 8th Dec 2024) ANALYSED.xlsx]Key Players'!$G$30,'https://d.docs.live.net/7AF5A8DD04F896C0/[Nottingham Forest Stats (as of 8th Dec 2024) ANALYSED.xlsx]Key Players'!$I$30)</c:f>
              <c:numCache>
                <c:formatCode>0.00</c:formatCode>
                <c:ptCount val="4"/>
                <c:pt idx="0">
                  <c:v>0.14245014245014251</c:v>
                </c:pt>
                <c:pt idx="1">
                  <c:v>0.28490028490028491</c:v>
                </c:pt>
                <c:pt idx="2">
                  <c:v>0.1965811965811966</c:v>
                </c:pt>
                <c:pt idx="3">
                  <c:v>0.2393162393162393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009-40C5-A5A0-6083F5C6BE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14070536"/>
        <c:axId val="1043436040"/>
      </c:barChart>
      <c:catAx>
        <c:axId val="714070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3436040"/>
        <c:crosses val="autoZero"/>
        <c:auto val="1"/>
        <c:lblAlgn val="ctr"/>
        <c:lblOffset val="100"/>
        <c:noMultiLvlLbl val="0"/>
      </c:catAx>
      <c:valAx>
        <c:axId val="1043436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4070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MGW Chance Creation: 2024 vs 2023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MGW 2024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Players'!$E$33,'https://d.docs.live.net/7AF5A8DD04F896C0/[Nottingham Forest Stats (as of 8th Dec 2024) ANALYSED.xlsx]Key Players'!$G$33)</c:f>
              <c:strCache>
                <c:ptCount val="2"/>
                <c:pt idx="0">
                  <c:v>Shot Creating Actions Per 90</c:v>
                </c:pt>
                <c:pt idx="1">
                  <c:v>Goal Creating Actions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Players'!$E$34,'https://d.docs.live.net/7AF5A8DD04F896C0/[Nottingham Forest Stats (as of 8th Dec 2024) ANALYSED.xlsx]Key Players'!$G$34)</c:f>
              <c:numCache>
                <c:formatCode>General</c:formatCode>
                <c:ptCount val="2"/>
                <c:pt idx="0">
                  <c:v>4.0599999999999996</c:v>
                </c:pt>
                <c:pt idx="1">
                  <c:v>0.53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54-4992-AEBA-92AA3EE0C562}"/>
            </c:ext>
          </c:extLst>
        </c:ser>
        <c:ser>
          <c:idx val="1"/>
          <c:order val="1"/>
          <c:tx>
            <c:v>MGW 2023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('https://d.docs.live.net/7AF5A8DD04F896C0/[Nottingham Forest Stats (as of 8th Dec 2024) ANALYSED.xlsx]Key Players'!$E$33,'https://d.docs.live.net/7AF5A8DD04F896C0/[Nottingham Forest Stats (as of 8th Dec 2024) ANALYSED.xlsx]Key Players'!$G$33)</c:f>
              <c:strCache>
                <c:ptCount val="2"/>
                <c:pt idx="0">
                  <c:v>Shot Creating Actions Per 90</c:v>
                </c:pt>
                <c:pt idx="1">
                  <c:v>Goal Creating Actions Per 90</c:v>
                </c:pt>
              </c:strCache>
            </c:strRef>
          </c:cat>
          <c:val>
            <c:numRef>
              <c:f>('https://d.docs.live.net/7AF5A8DD04F896C0/[Nottingham Forest Stats (as of 8th Dec 2024) ANALYSED.xlsx]Key Players'!$E$35,'https://d.docs.live.net/7AF5A8DD04F896C0/[Nottingham Forest Stats (as of 8th Dec 2024) ANALYSED.xlsx]Key Players'!$G$35)</c:f>
              <c:numCache>
                <c:formatCode>General</c:formatCode>
                <c:ptCount val="2"/>
                <c:pt idx="0">
                  <c:v>4.25</c:v>
                </c:pt>
                <c:pt idx="1">
                  <c:v>0.51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54-4992-AEBA-92AA3EE0C5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43446280"/>
        <c:axId val="1043456520"/>
      </c:barChart>
      <c:catAx>
        <c:axId val="1043446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3456520"/>
        <c:crosses val="autoZero"/>
        <c:auto val="1"/>
        <c:lblAlgn val="ctr"/>
        <c:lblOffset val="100"/>
        <c:noMultiLvlLbl val="0"/>
      </c:catAx>
      <c:valAx>
        <c:axId val="1043456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3446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ttingham Forest FC - Introducing: The City Ground Suites">
            <a:extLst>
              <a:ext uri="{FF2B5EF4-FFF2-40B4-BE49-F238E27FC236}">
                <a16:creationId xmlns:a16="http://schemas.microsoft.com/office/drawing/2014/main" id="{53CCD91D-0BFA-26CE-A973-89EB27D2C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" y="1291"/>
            <a:ext cx="12187764" cy="81739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Nottingham Forest FC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Why are Forest doing so well this season compared to last season?</a:t>
            </a:r>
          </a:p>
          <a:p>
            <a:r>
              <a:rPr lang="en-US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Is this just luck or shall I start looking at hotels in Europe?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DF957-3C10-810B-A36B-7D067C340D7D}"/>
              </a:ext>
            </a:extLst>
          </p:cNvPr>
          <p:cNvSpPr/>
          <p:nvPr/>
        </p:nvSpPr>
        <p:spPr>
          <a:xfrm>
            <a:off x="6619769" y="89980"/>
            <a:ext cx="5480310" cy="66709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4331037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Key Players – Chris Wood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530B6DB-EB55-28F2-11B8-CB7784F5BD02}"/>
              </a:ext>
            </a:extLst>
          </p:cNvPr>
          <p:cNvSpPr txBox="1">
            <a:spLocks/>
          </p:cNvSpPr>
          <p:nvPr/>
        </p:nvSpPr>
        <p:spPr>
          <a:xfrm>
            <a:off x="201592" y="1721352"/>
            <a:ext cx="6329823" cy="499302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Chris Wood has been on fire for Forest this season. Scoring 10 goals in 15 appearances.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Massively preferred by Nuno over Cooper. Nuno appears to get the best out of him.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He has scored 52% (10/19) of Forests goals this season, making him the main goalscoring outlet for the team.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Chris Wood is an experienced striker so outperforming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is not massively unexpected, but the degree to which is definitely not "normal"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This is an area of concern with how much he is outperforming his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this season.</a:t>
            </a:r>
            <a:endParaRPr lang="en-US">
              <a:solidFill>
                <a:schemeClr val="bg1"/>
              </a:solidFill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Decided to use non-penalty </a:t>
            </a:r>
            <a:r>
              <a:rPr lang="en-US" sz="1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because forest notoriously got very few penalties last season.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Outperforming his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by a rate of nearly 2x. Even the best striker in the league is nowhere near this level.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Salah has around 1.2 and he is an elite level forward.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have cause for concern as due to his age (33) any injury which is common for his age would leave the team with a massive hole in goal scoring capability.</a:t>
            </a: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603516D-24DE-8E74-0E63-57046BCF4886}"/>
              </a:ext>
            </a:extLst>
          </p:cNvPr>
          <p:cNvGraphicFramePr>
            <a:graphicFrameLocks/>
          </p:cNvGraphicFramePr>
          <p:nvPr/>
        </p:nvGraphicFramePr>
        <p:xfrm>
          <a:off x="6614706" y="95862"/>
          <a:ext cx="5483697" cy="45731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5121C1B-72E9-1F86-D71C-7DDE2C38C7C2}"/>
              </a:ext>
            </a:extLst>
          </p:cNvPr>
          <p:cNvGraphicFramePr>
            <a:graphicFrameLocks noGrp="1"/>
          </p:cNvGraphicFramePr>
          <p:nvPr/>
        </p:nvGraphicFramePr>
        <p:xfrm>
          <a:off x="6613508" y="4629048"/>
          <a:ext cx="5484557" cy="19867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78328">
                  <a:extLst>
                    <a:ext uri="{9D8B030D-6E8A-4147-A177-3AD203B41FA5}">
                      <a16:colId xmlns:a16="http://schemas.microsoft.com/office/drawing/2014/main" val="4130401501"/>
                    </a:ext>
                  </a:extLst>
                </a:gridCol>
                <a:gridCol w="283028">
                  <a:extLst>
                    <a:ext uri="{9D8B030D-6E8A-4147-A177-3AD203B41FA5}">
                      <a16:colId xmlns:a16="http://schemas.microsoft.com/office/drawing/2014/main" val="1481662881"/>
                    </a:ext>
                  </a:extLst>
                </a:gridCol>
                <a:gridCol w="761999">
                  <a:extLst>
                    <a:ext uri="{9D8B030D-6E8A-4147-A177-3AD203B41FA5}">
                      <a16:colId xmlns:a16="http://schemas.microsoft.com/office/drawing/2014/main" val="3003833687"/>
                    </a:ext>
                  </a:extLst>
                </a:gridCol>
                <a:gridCol w="751113">
                  <a:extLst>
                    <a:ext uri="{9D8B030D-6E8A-4147-A177-3AD203B41FA5}">
                      <a16:colId xmlns:a16="http://schemas.microsoft.com/office/drawing/2014/main" val="2086351078"/>
                    </a:ext>
                  </a:extLst>
                </a:gridCol>
                <a:gridCol w="1006928">
                  <a:extLst>
                    <a:ext uri="{9D8B030D-6E8A-4147-A177-3AD203B41FA5}">
                      <a16:colId xmlns:a16="http://schemas.microsoft.com/office/drawing/2014/main" val="879471188"/>
                    </a:ext>
                  </a:extLst>
                </a:gridCol>
                <a:gridCol w="956558">
                  <a:extLst>
                    <a:ext uri="{9D8B030D-6E8A-4147-A177-3AD203B41FA5}">
                      <a16:colId xmlns:a16="http://schemas.microsoft.com/office/drawing/2014/main" val="1924977771"/>
                    </a:ext>
                  </a:extLst>
                </a:gridCol>
                <a:gridCol w="946603">
                  <a:extLst>
                    <a:ext uri="{9D8B030D-6E8A-4147-A177-3AD203B41FA5}">
                      <a16:colId xmlns:a16="http://schemas.microsoft.com/office/drawing/2014/main" val="108666501"/>
                    </a:ext>
                  </a:extLst>
                </a:gridCol>
              </a:tblGrid>
              <a:tr h="638196"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90s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Goals (Non Penalty)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xG</a:t>
                      </a:r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(Non Penalty)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Goals Per 90 (Non Penalty)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xG</a:t>
                      </a:r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Per 90 (Non Penalty)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xG</a:t>
                      </a:r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Outperformance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0924696"/>
                  </a:ext>
                </a:extLst>
              </a:tr>
              <a:tr h="449511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Chris Wood (2024)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12.7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4.50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0.63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0.35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1.8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0067786"/>
                  </a:ext>
                </a:extLst>
              </a:tr>
              <a:tr h="449511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Chris Wood (Cooper)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5.2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2.20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0.58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0.42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1.36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318946"/>
                  </a:ext>
                </a:extLst>
              </a:tr>
              <a:tr h="449511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Chris Wood (Nuno)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14.9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9.50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0.64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1.16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8773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8010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DF957-3C10-810B-A36B-7D067C340D7D}"/>
              </a:ext>
            </a:extLst>
          </p:cNvPr>
          <p:cNvSpPr/>
          <p:nvPr/>
        </p:nvSpPr>
        <p:spPr>
          <a:xfrm>
            <a:off x="6619769" y="89980"/>
            <a:ext cx="5480310" cy="66709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6331796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Key Players – Morgan Gibbs-White</a:t>
            </a: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D01CC5F-DBF2-19B1-BD02-DD11865BD035}"/>
              </a:ext>
              <a:ext uri="{147F2762-F138-4A5C-976F-8EAC2B608ADB}">
                <a16:predDERef xmlns:a16="http://schemas.microsoft.com/office/drawing/2014/main" pred="{4B288F59-4D18-1758-1F0F-20A444DE29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0027490"/>
              </p:ext>
            </p:extLst>
          </p:nvPr>
        </p:nvGraphicFramePr>
        <p:xfrm>
          <a:off x="6590229" y="88476"/>
          <a:ext cx="5504127" cy="30027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B288F59-4D18-1758-1F0F-20A444DE294E}"/>
              </a:ext>
              <a:ext uri="{147F2762-F138-4A5C-976F-8EAC2B608ADB}">
                <a16:predDERef xmlns:a16="http://schemas.microsoft.com/office/drawing/2014/main" pred="{5FC39A2C-C927-F343-101A-A3F1B5CE19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3606172"/>
              </p:ext>
            </p:extLst>
          </p:nvPr>
        </p:nvGraphicFramePr>
        <p:xfrm>
          <a:off x="6587352" y="3178549"/>
          <a:ext cx="5509883" cy="3582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F78A36-C12D-005B-7B25-E61A01624558}"/>
              </a:ext>
            </a:extLst>
          </p:cNvPr>
          <p:cNvSpPr txBox="1">
            <a:spLocks/>
          </p:cNvSpPr>
          <p:nvPr/>
        </p:nvSpPr>
        <p:spPr>
          <a:xfrm>
            <a:off x="201592" y="1721352"/>
            <a:ext cx="6329823" cy="49930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Morgan Gibbs-White (MGW) has been a key player for Forest since he signed at the start of the 22/23 season. </a:t>
            </a:r>
            <a:endParaRPr lang="en-US">
              <a:solidFill>
                <a:schemeClr val="bg1"/>
              </a:solidFill>
              <a:latin typeface="Aptos" panose="020B0004020202020204"/>
              <a:ea typeface="Calibri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He is an attacking midfielder so his role is to link the </a:t>
            </a:r>
            <a:r>
              <a:rPr lang="en-US" sz="1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defence</a:t>
            </a: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and the attack together. Scoring goals himself and setting up his teammates into positions they can score from. 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MGW has seen a small decrease in his assist numbers compared to last season, but he has also been unlucky with his assists this year being lower than his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xA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This has been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subsidised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with an increase in his goal output per 90, with him finally outscoring his expected goals this season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Goal scoring has been an area he needs to improve on for a long time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However more importantly, MGW's chance creation has remained very similar to last year, with him averaging around 4 shot creating actions a game.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This is combined with a goal creating action every other game on average both this and last year.</a:t>
            </a: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5607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DF957-3C10-810B-A36B-7D067C340D7D}"/>
              </a:ext>
            </a:extLst>
          </p:cNvPr>
          <p:cNvSpPr/>
          <p:nvPr/>
        </p:nvSpPr>
        <p:spPr>
          <a:xfrm>
            <a:off x="6619769" y="89980"/>
            <a:ext cx="5480310" cy="66709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6331796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Key Players – Morgan Gibbs-White:</a:t>
            </a:r>
          </a:p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Progression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6B6E8E7-5832-2E65-35FE-4B66133B85A0}"/>
              </a:ext>
              <a:ext uri="{147F2762-F138-4A5C-976F-8EAC2B608ADB}">
                <a16:predDERef xmlns:a16="http://schemas.microsoft.com/office/drawing/2014/main" pred="{D603516D-24DE-8E74-0E63-57046BCF48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929553"/>
              </p:ext>
            </p:extLst>
          </p:nvPr>
        </p:nvGraphicFramePr>
        <p:xfrm>
          <a:off x="6618729" y="89495"/>
          <a:ext cx="5475651" cy="32533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FC39A2C-C927-F343-101A-A3F1B5CE1990}"/>
              </a:ext>
              <a:ext uri="{147F2762-F138-4A5C-976F-8EAC2B608ADB}">
                <a16:predDERef xmlns:a16="http://schemas.microsoft.com/office/drawing/2014/main" pred="{26B6E8E7-5832-2E65-35FE-4B66133B85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6040589"/>
              </p:ext>
            </p:extLst>
          </p:nvPr>
        </p:nvGraphicFramePr>
        <p:xfrm>
          <a:off x="6618475" y="3343886"/>
          <a:ext cx="5476161" cy="34192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FE66047-397E-0E7B-96AC-DA589ED64043}"/>
              </a:ext>
            </a:extLst>
          </p:cNvPr>
          <p:cNvSpPr txBox="1">
            <a:spLocks/>
          </p:cNvSpPr>
          <p:nvPr/>
        </p:nvSpPr>
        <p:spPr>
          <a:xfrm>
            <a:off x="201592" y="1721352"/>
            <a:ext cx="6329823" cy="49930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MGW is contributing a similar number of progressive passes this season compared to last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However focusing on the pass distance shows that he has made shorter distance progressive passes – likely showing up due to the new mid-block employed this season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This is further highlighted looking at MGWs progressive carries (distance and quantity) and carries per 90 increasing this season.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(He has to carry the ball as he cannot pass it straight away due to the reduced distance between him and his attacking team mates)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The Successful take-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on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increase has accentuates his more ball-carrying approach this season.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(He has to take on opponents more often due to receiving the ball in a more congested midfield where he operates)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Overall MGW is again providing that necessary key link between attack and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defence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this season.</a:t>
            </a: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2688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DF957-3C10-810B-A36B-7D067C340D7D}"/>
              </a:ext>
            </a:extLst>
          </p:cNvPr>
          <p:cNvSpPr/>
          <p:nvPr/>
        </p:nvSpPr>
        <p:spPr>
          <a:xfrm>
            <a:off x="6296643" y="89980"/>
            <a:ext cx="5803436" cy="66709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6331796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Key Players – Murillo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FE66047-397E-0E7B-96AC-DA589ED64043}"/>
              </a:ext>
            </a:extLst>
          </p:cNvPr>
          <p:cNvSpPr txBox="1">
            <a:spLocks/>
          </p:cNvSpPr>
          <p:nvPr/>
        </p:nvSpPr>
        <p:spPr>
          <a:xfrm>
            <a:off x="201592" y="1721352"/>
            <a:ext cx="6329823" cy="49930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809B-78DD-41B2-74C8-43FE41FB3C88}"/>
              </a:ext>
            </a:extLst>
          </p:cNvPr>
          <p:cNvSpPr txBox="1">
            <a:spLocks/>
          </p:cNvSpPr>
          <p:nvPr/>
        </p:nvSpPr>
        <p:spPr>
          <a:xfrm>
            <a:off x="353992" y="1873752"/>
            <a:ext cx="5529241" cy="498819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defPPr>
              <a:defRPr lang="en-US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Murillo is a Central Defender who has played every single minute of Premier League football for Forest this year.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His defensive performances have somewhat decreased, with him making less tackles and interceptions per 90.</a:t>
            </a:r>
            <a:endParaRPr lang="en-US">
              <a:solidFill>
                <a:schemeClr val="bg1"/>
              </a:solidFill>
              <a:latin typeface="Aptos" panose="020B0004020202020204"/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However due to the mid-block as opposed to the low block there is less defensive pressure on him to make tackles and interceptions. </a:t>
            </a:r>
            <a:endParaRPr lang="en-US" sz="1400">
              <a:solidFill>
                <a:schemeClr val="bg1"/>
              </a:solidFill>
              <a:latin typeface="Aptos" panose="020B0004020202020204"/>
              <a:ea typeface="Calibri"/>
              <a:cs typeface="Calibri"/>
            </a:endParaRP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The evidence of the mid-block is somewhat shown through his drastic increase in blocked shots, this can come from opponents taking long shots.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Murillo is unusual in that he likes to take-on players despite playing as a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centre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back, which he has improved at massively this season.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He has become more measured in when to take-on opponents, doing it less often per 90 but having much more success.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Finally the mid-block is shown through his over doubling of carries into the final 3rd,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emphasising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that the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defence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is pushed higher up the pitch, making it easier for Murillo to carry the ball into the final 3rd.</a:t>
            </a: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B6F19BD-F8B9-8DEF-CF30-3AA1AB9717F3}"/>
              </a:ext>
              <a:ext uri="{147F2762-F138-4A5C-976F-8EAC2B608ADB}">
                <a16:predDERef xmlns:a16="http://schemas.microsoft.com/office/drawing/2014/main" pred="{46B53B73-5092-8AEC-4DFA-0777779243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9479359"/>
              </p:ext>
            </p:extLst>
          </p:nvPr>
        </p:nvGraphicFramePr>
        <p:xfrm>
          <a:off x="6298441" y="3342127"/>
          <a:ext cx="5797928" cy="28270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A966F10-373D-0AB5-F0AF-5D3E031D6C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5462716"/>
              </p:ext>
            </p:extLst>
          </p:nvPr>
        </p:nvGraphicFramePr>
        <p:xfrm>
          <a:off x="7795399" y="6169347"/>
          <a:ext cx="2784926" cy="59245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99753">
                  <a:extLst>
                    <a:ext uri="{9D8B030D-6E8A-4147-A177-3AD203B41FA5}">
                      <a16:colId xmlns:a16="http://schemas.microsoft.com/office/drawing/2014/main" val="118483002"/>
                    </a:ext>
                  </a:extLst>
                </a:gridCol>
                <a:gridCol w="1385173">
                  <a:extLst>
                    <a:ext uri="{9D8B030D-6E8A-4147-A177-3AD203B41FA5}">
                      <a16:colId xmlns:a16="http://schemas.microsoft.com/office/drawing/2014/main" val="3881862816"/>
                    </a:ext>
                  </a:extLst>
                </a:gridCol>
              </a:tblGrid>
              <a:tr h="106900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Clearances Per 90</a:t>
                      </a:r>
                    </a:p>
                  </a:txBody>
                  <a:tcPr marL="9525" marR="9525" marT="95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0838609"/>
                  </a:ext>
                </a:extLst>
              </a:tr>
              <a:tr h="1069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Murillo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6.07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6465032"/>
                  </a:ext>
                </a:extLst>
              </a:tr>
              <a:tr h="10690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Murillo 2023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6.06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240817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6B53B73-5092-8AEC-4DFA-077777924367}"/>
              </a:ext>
              <a:ext uri="{147F2762-F138-4A5C-976F-8EAC2B608ADB}">
                <a16:predDERef xmlns:a16="http://schemas.microsoft.com/office/drawing/2014/main" pred="{4D01CC5F-DBF2-19B1-BD02-DD11865BD0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1503228"/>
              </p:ext>
            </p:extLst>
          </p:nvPr>
        </p:nvGraphicFramePr>
        <p:xfrm>
          <a:off x="6273058" y="91753"/>
          <a:ext cx="5828937" cy="33952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43521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6331796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Key Players – Nikola Milenkovic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FE66047-397E-0E7B-96AC-DA589ED64043}"/>
              </a:ext>
            </a:extLst>
          </p:cNvPr>
          <p:cNvSpPr txBox="1">
            <a:spLocks/>
          </p:cNvSpPr>
          <p:nvPr/>
        </p:nvSpPr>
        <p:spPr>
          <a:xfrm>
            <a:off x="201592" y="1721352"/>
            <a:ext cx="6329823" cy="49930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809B-78DD-41B2-74C8-43FE41FB3C88}"/>
              </a:ext>
            </a:extLst>
          </p:cNvPr>
          <p:cNvSpPr txBox="1">
            <a:spLocks/>
          </p:cNvSpPr>
          <p:nvPr/>
        </p:nvSpPr>
        <p:spPr>
          <a:xfrm>
            <a:off x="353992" y="1873752"/>
            <a:ext cx="5881305" cy="49881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Milenkovic is a Central Defender partner to Murillo who has played every game that he has been available for.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He was signed at the start of the season and looks to be one of the reasons why Forest's defence has been so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resiliant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He is a taller defender than Murillo who has less of an emphasis on taking players on and progressing the ball (he doesn’t actually try to take anybody on)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(An old school </a:t>
            </a:r>
            <a:r>
              <a:rPr lang="en-US" sz="1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centre</a:t>
            </a: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half)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Milenkovic shows his experience over Murillo, with his higher levels of interceptions per game and tackle success rate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The main thing Milenkovic brings is his incredible aerial presence due to this height. He essentially covers for Murillo's aerial weakness with this high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aeriel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duel success rate and high number of duels attempted per 90.</a:t>
            </a: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970A15-8F0D-C2D3-6013-25CEADF1D513}"/>
              </a:ext>
            </a:extLst>
          </p:cNvPr>
          <p:cNvSpPr/>
          <p:nvPr/>
        </p:nvSpPr>
        <p:spPr>
          <a:xfrm>
            <a:off x="6296643" y="89980"/>
            <a:ext cx="5803436" cy="66709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65E1BF5D-5E51-E332-69EE-5F3398B9B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9394" y="175369"/>
            <a:ext cx="5805668" cy="3396566"/>
          </a:xfrm>
          <a:prstGeom prst="rect">
            <a:avLst/>
          </a:prstGeom>
        </p:spPr>
      </p:pic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601207B6-C7EC-6C81-E0C3-15FB25231385}"/>
              </a:ext>
              <a:ext uri="{147F2762-F138-4A5C-976F-8EAC2B608ADB}">
                <a16:predDERef xmlns:a16="http://schemas.microsoft.com/office/drawing/2014/main" pred="{6C523FAC-EB09-AA73-237A-A95F3EE236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6475837"/>
              </p:ext>
            </p:extLst>
          </p:nvPr>
        </p:nvGraphicFramePr>
        <p:xfrm>
          <a:off x="6293855" y="3576698"/>
          <a:ext cx="5801809" cy="3283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49136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6331796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Conclusion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FE66047-397E-0E7B-96AC-DA589ED64043}"/>
              </a:ext>
            </a:extLst>
          </p:cNvPr>
          <p:cNvSpPr txBox="1">
            <a:spLocks/>
          </p:cNvSpPr>
          <p:nvPr/>
        </p:nvSpPr>
        <p:spPr>
          <a:xfrm>
            <a:off x="201592" y="1721352"/>
            <a:ext cx="6329823" cy="49930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74C2A-E1AD-BB7E-8215-05EB89A1627F}"/>
              </a:ext>
            </a:extLst>
          </p:cNvPr>
          <p:cNvSpPr txBox="1">
            <a:spLocks/>
          </p:cNvSpPr>
          <p:nvPr/>
        </p:nvSpPr>
        <p:spPr>
          <a:xfrm>
            <a:off x="353992" y="1873752"/>
            <a:ext cx="11500545" cy="49841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defPPr>
              <a:defRPr lang="en-US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this season appear to have found a formula for how to win games both home and away this season. 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Taking more control in home games with higher possession stats and limiting the opponents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. Allowing for the underperformance in home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to not be an issue due to the lack of goals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conceeded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(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conceeding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less than 1 goal a game on average)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Away they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1.375 goals a game on average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Away games Forest happily give up possession (only 33% on average) but instead make their possession count and score more often than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might predict.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 doesn’t seem to predict Actual Goals both for and against Forest. Forest's way of playing might not suit current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models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New signing Milenkovic has helped tighten up the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defence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and allow the more attacking minded players to shine.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Chris Wood is having a generational season with some outrageous scoring numbers.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Overall Forest do appear to be riding their luck when it comes to some of their away victories, scoring more than anticipated in some games and not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conceeding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as much as they should be in others.</a:t>
            </a:r>
            <a:endParaRPr lang="en-US" sz="18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Lack of quality squad depth could prove to be Forest's undoing.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Any injuries to big players such as Chris Wood or any of the Centre Backs would be a disaster. Forest are very reliant on these 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players with them playing in every game this season for Forest so any injuries to these players would result in a significant 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drop in the fantastic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conversion rate (thanks to Chris Wood) or a potential for goals to start leaking in again (Murillo and 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Milenkovic).</a:t>
            </a:r>
            <a:endParaRPr lang="en-US" sz="18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Finally, Forest are probably due for a slight fall down the table due to some results that might not perfectly reflect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model predictions. This combined with Chris Wood's incredible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outperformance alongside the fact he is scoring around half of the teams goals leads me to believe he is probably due for a cold streak at some point this season, which would result in Forest dropping down the table without his goals.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(The European flights might have to be on hold this year)</a:t>
            </a: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92010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8CE1B4A-695B-5486-D978-BF687D46CB5C}"/>
              </a:ext>
            </a:extLst>
          </p:cNvPr>
          <p:cNvSpPr/>
          <p:nvPr/>
        </p:nvSpPr>
        <p:spPr>
          <a:xfrm>
            <a:off x="8050045" y="332028"/>
            <a:ext cx="3956312" cy="30956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411FC5-87CD-ED03-B95D-2AFA7044643F}"/>
              </a:ext>
            </a:extLst>
          </p:cNvPr>
          <p:cNvSpPr/>
          <p:nvPr/>
        </p:nvSpPr>
        <p:spPr>
          <a:xfrm>
            <a:off x="8050046" y="3601877"/>
            <a:ext cx="3956312" cy="30956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359818-EABA-1D6A-C6A8-A9A749581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592" y="384417"/>
            <a:ext cx="7448309" cy="1330385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Context – Nottingham Forest FC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429E3-B148-C4DA-70A7-F23FD5D8E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592" y="1825625"/>
            <a:ext cx="7448309" cy="4351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 were promoted to the Premier League (England's top division) at the end of the 2021/2022 season with manager Steve Cooper.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have managed to maintain Premier League status avoiding relegation.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fired Stever Cooper midway through the 2023/2024 season due to poor results and performances.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Steve Cooper was replaced by Nuno Espirito Santo shortly after who remains the current manager.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Nuno tends to employ a mid-block as opposed to Steve Cooper's low-block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 low-block involves a team defending with lots of players deep within their own half, in order to make it difficult for the opposition to score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 </a:t>
            </a:r>
            <a:r>
              <a:rPr lang="en-US" sz="1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mid block</a:t>
            </a: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is where the defending team compacts the middle of the pitch making it difficult for the opposition to pass the ball into the midfielders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Forest's main goal in the Premier League is to not get relegated but they are currently placed to qualify for the Europa League.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So my question is how did this happen? And are Forest due for a fall down the table?</a:t>
            </a:r>
          </a:p>
        </p:txBody>
      </p:sp>
      <p:pic>
        <p:nvPicPr>
          <p:cNvPr id="5" name="Picture 4" descr="A person holding a trophy&#10;&#10;Description automatically generated">
            <a:extLst>
              <a:ext uri="{FF2B5EF4-FFF2-40B4-BE49-F238E27FC236}">
                <a16:creationId xmlns:a16="http://schemas.microsoft.com/office/drawing/2014/main" id="{DC3243C2-AD59-E4FA-E985-7886F7BB6C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271" r="6551" b="185"/>
          <a:stretch/>
        </p:blipFill>
        <p:spPr>
          <a:xfrm>
            <a:off x="8386823" y="750865"/>
            <a:ext cx="3284327" cy="2602473"/>
          </a:xfrm>
          <a:prstGeom prst="rect">
            <a:avLst/>
          </a:prstGeom>
        </p:spPr>
      </p:pic>
      <p:pic>
        <p:nvPicPr>
          <p:cNvPr id="6" name="Picture 5" descr="A person in a blue jacket&#10;&#10;Description automatically generated">
            <a:extLst>
              <a:ext uri="{FF2B5EF4-FFF2-40B4-BE49-F238E27FC236}">
                <a16:creationId xmlns:a16="http://schemas.microsoft.com/office/drawing/2014/main" id="{A718B1CB-D98A-E80F-DCDA-FE6C1964A7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269" r="13978" b="-133"/>
          <a:stretch/>
        </p:blipFill>
        <p:spPr>
          <a:xfrm>
            <a:off x="8386822" y="4000501"/>
            <a:ext cx="3284506" cy="2617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052059-5CC3-3E35-1E5E-2953ED8C900D}"/>
              </a:ext>
            </a:extLst>
          </p:cNvPr>
          <p:cNvSpPr txBox="1"/>
          <p:nvPr/>
        </p:nvSpPr>
        <p:spPr>
          <a:xfrm>
            <a:off x="8177828" y="3635655"/>
            <a:ext cx="37031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Calibri"/>
                <a:ea typeface="Calibri"/>
                <a:cs typeface="Calibri"/>
              </a:rPr>
              <a:t>Nuno Espirito Santo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96E77C-9960-68AC-B1CE-BB4D492CDE1A}"/>
              </a:ext>
            </a:extLst>
          </p:cNvPr>
          <p:cNvSpPr txBox="1"/>
          <p:nvPr/>
        </p:nvSpPr>
        <p:spPr>
          <a:xfrm>
            <a:off x="8177827" y="385097"/>
            <a:ext cx="370316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Calibri"/>
                <a:ea typeface="Calibri"/>
                <a:cs typeface="Calibri"/>
              </a:rPr>
              <a:t>Steve Cooper</a:t>
            </a:r>
          </a:p>
        </p:txBody>
      </p:sp>
    </p:spTree>
    <p:extLst>
      <p:ext uri="{BB962C8B-B14F-4D97-AF65-F5344CB8AC3E}">
        <p14:creationId xmlns:p14="http://schemas.microsoft.com/office/powerpoint/2010/main" val="1298940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C1F5B-94E6-6A4B-BEA3-A9DB3743A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9061" y="365125"/>
            <a:ext cx="3710651" cy="1340031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2023/2024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Content Placeholder 3" descr="A screenshot of a table&#10;&#10;Description automatically generated">
            <a:extLst>
              <a:ext uri="{FF2B5EF4-FFF2-40B4-BE49-F238E27FC236}">
                <a16:creationId xmlns:a16="http://schemas.microsoft.com/office/drawing/2014/main" id="{2CBB144C-3582-92AA-7BE7-A5B5EEFA6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539" y="1415013"/>
            <a:ext cx="4534938" cy="5264151"/>
          </a:xfrm>
        </p:spPr>
      </p:pic>
      <p:pic>
        <p:nvPicPr>
          <p:cNvPr id="6" name="Picture 5" descr="A screenshot of a table&#10;&#10;Description automatically generated">
            <a:extLst>
              <a:ext uri="{FF2B5EF4-FFF2-40B4-BE49-F238E27FC236}">
                <a16:creationId xmlns:a16="http://schemas.microsoft.com/office/drawing/2014/main" id="{27BCA2FF-4391-8967-B1AA-3CC868AF10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10" r="-121" b="102"/>
          <a:stretch/>
        </p:blipFill>
        <p:spPr>
          <a:xfrm>
            <a:off x="6712493" y="1412494"/>
            <a:ext cx="4534465" cy="52628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ED62BA-815A-7E18-9EBB-7B0AD1D40F77}"/>
              </a:ext>
            </a:extLst>
          </p:cNvPr>
          <p:cNvSpPr txBox="1"/>
          <p:nvPr/>
        </p:nvSpPr>
        <p:spPr>
          <a:xfrm>
            <a:off x="7605009" y="646032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2024/2025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Graphic 7" descr="Arrow: Straight with solid fill">
            <a:extLst>
              <a:ext uri="{FF2B5EF4-FFF2-40B4-BE49-F238E27FC236}">
                <a16:creationId xmlns:a16="http://schemas.microsoft.com/office/drawing/2014/main" id="{56A55C65-8F62-DD12-968C-AC9719613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5802775" y="2364129"/>
            <a:ext cx="914400" cy="914400"/>
          </a:xfrm>
          <a:prstGeom prst="rect">
            <a:avLst/>
          </a:prstGeom>
        </p:spPr>
      </p:pic>
      <p:pic>
        <p:nvPicPr>
          <p:cNvPr id="9" name="Graphic 8" descr="Arrow: Straight with solid fill">
            <a:extLst>
              <a:ext uri="{FF2B5EF4-FFF2-40B4-BE49-F238E27FC236}">
                <a16:creationId xmlns:a16="http://schemas.microsoft.com/office/drawing/2014/main" id="{F5FE44D7-6A3D-A06E-2D0C-891249E565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177900" y="536892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31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13D02059-FA55-45C3-AB38-A4252FFCA1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6236595"/>
              </p:ext>
            </p:extLst>
          </p:nvPr>
        </p:nvGraphicFramePr>
        <p:xfrm>
          <a:off x="5039810" y="1514354"/>
          <a:ext cx="6962909" cy="383355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7373">
                  <a:extLst>
                    <a:ext uri="{9D8B030D-6E8A-4147-A177-3AD203B41FA5}">
                      <a16:colId xmlns:a16="http://schemas.microsoft.com/office/drawing/2014/main" val="513508847"/>
                    </a:ext>
                  </a:extLst>
                </a:gridCol>
                <a:gridCol w="632034">
                  <a:extLst>
                    <a:ext uri="{9D8B030D-6E8A-4147-A177-3AD203B41FA5}">
                      <a16:colId xmlns:a16="http://schemas.microsoft.com/office/drawing/2014/main" val="876003490"/>
                    </a:ext>
                  </a:extLst>
                </a:gridCol>
                <a:gridCol w="990187">
                  <a:extLst>
                    <a:ext uri="{9D8B030D-6E8A-4147-A177-3AD203B41FA5}">
                      <a16:colId xmlns:a16="http://schemas.microsoft.com/office/drawing/2014/main" val="4178732312"/>
                    </a:ext>
                  </a:extLst>
                </a:gridCol>
                <a:gridCol w="632034">
                  <a:extLst>
                    <a:ext uri="{9D8B030D-6E8A-4147-A177-3AD203B41FA5}">
                      <a16:colId xmlns:a16="http://schemas.microsoft.com/office/drawing/2014/main" val="3162897516"/>
                    </a:ext>
                  </a:extLst>
                </a:gridCol>
                <a:gridCol w="768975">
                  <a:extLst>
                    <a:ext uri="{9D8B030D-6E8A-4147-A177-3AD203B41FA5}">
                      <a16:colId xmlns:a16="http://schemas.microsoft.com/office/drawing/2014/main" val="3986398338"/>
                    </a:ext>
                  </a:extLst>
                </a:gridCol>
                <a:gridCol w="895381">
                  <a:extLst>
                    <a:ext uri="{9D8B030D-6E8A-4147-A177-3AD203B41FA5}">
                      <a16:colId xmlns:a16="http://schemas.microsoft.com/office/drawing/2014/main" val="3024106199"/>
                    </a:ext>
                  </a:extLst>
                </a:gridCol>
                <a:gridCol w="579364">
                  <a:extLst>
                    <a:ext uri="{9D8B030D-6E8A-4147-A177-3AD203B41FA5}">
                      <a16:colId xmlns:a16="http://schemas.microsoft.com/office/drawing/2014/main" val="2627393857"/>
                    </a:ext>
                  </a:extLst>
                </a:gridCol>
                <a:gridCol w="684704">
                  <a:extLst>
                    <a:ext uri="{9D8B030D-6E8A-4147-A177-3AD203B41FA5}">
                      <a16:colId xmlns:a16="http://schemas.microsoft.com/office/drawing/2014/main" val="1250838638"/>
                    </a:ext>
                  </a:extLst>
                </a:gridCol>
                <a:gridCol w="1042857">
                  <a:extLst>
                    <a:ext uri="{9D8B030D-6E8A-4147-A177-3AD203B41FA5}">
                      <a16:colId xmlns:a16="http://schemas.microsoft.com/office/drawing/2014/main" val="694600653"/>
                    </a:ext>
                  </a:extLst>
                </a:gridCol>
              </a:tblGrid>
              <a:tr h="264383"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2024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5087278"/>
                  </a:ext>
                </a:extLst>
              </a:tr>
              <a:tr h="470013"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Overall Results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Home Results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Away Results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731456"/>
                  </a:ext>
                </a:extLst>
              </a:tr>
              <a:tr h="249694"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Result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Percentage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Result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Percentage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Result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Percentage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506368"/>
                  </a:ext>
                </a:extLst>
              </a:tr>
              <a:tr h="264383"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46.67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42.86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016822"/>
                  </a:ext>
                </a:extLst>
              </a:tr>
              <a:tr h="264383"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26.67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28.57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808249"/>
                  </a:ext>
                </a:extLst>
              </a:tr>
              <a:tr h="264383"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26.67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28.57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0173531"/>
                  </a:ext>
                </a:extLst>
              </a:tr>
              <a:tr h="264383"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834123"/>
                  </a:ext>
                </a:extLst>
              </a:tr>
              <a:tr h="264383"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2023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658633"/>
                  </a:ext>
                </a:extLst>
              </a:tr>
              <a:tr h="470013"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Overall Results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Home Results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Away Results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auto">
                        <a:lnSpc>
                          <a:spcPts val="1320"/>
                        </a:lnSpc>
                      </a:pP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2303308"/>
                  </a:ext>
                </a:extLst>
              </a:tr>
              <a:tr h="264383"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Result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Percentage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Result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Percentage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Result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320"/>
                        </a:lnSpc>
                      </a:pP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Percentage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353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4052261"/>
                  </a:ext>
                </a:extLst>
              </a:tr>
              <a:tr h="264383"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23.68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26.32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21.05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758983"/>
                  </a:ext>
                </a:extLst>
              </a:tr>
              <a:tr h="264383"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23.68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26.32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21.05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776851"/>
                  </a:ext>
                </a:extLst>
              </a:tr>
              <a:tr h="264383"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52.63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47.37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ase">
                        <a:lnSpc>
                          <a:spcPts val="1320"/>
                        </a:lnSpc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57.89</a:t>
                      </a:r>
                      <a:endParaRPr lang="en-US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anchor="b">
                    <a:lnL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671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536209"/>
                  </a:ext>
                </a:extLst>
              </a:tr>
            </a:tbl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7448309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 Brief Look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B1F045D-BE3B-39DC-17EB-2AB8B397D586}"/>
              </a:ext>
            </a:extLst>
          </p:cNvPr>
          <p:cNvSpPr txBox="1">
            <a:spLocks/>
          </p:cNvSpPr>
          <p:nvPr/>
        </p:nvSpPr>
        <p:spPr>
          <a:xfrm>
            <a:off x="201592" y="1825625"/>
            <a:ext cx="4511234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This season Forest have won a much higher share of their games compared to last season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There is no longer the huge gap in home and away form. Nuno seems to have figured out a way to get results both home and away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But this doesn’t tell the full picture. We need to dive a bit deeper</a:t>
            </a:r>
          </a:p>
        </p:txBody>
      </p:sp>
    </p:spTree>
    <p:extLst>
      <p:ext uri="{BB962C8B-B14F-4D97-AF65-F5344CB8AC3E}">
        <p14:creationId xmlns:p14="http://schemas.microsoft.com/office/powerpoint/2010/main" val="2674730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7448309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Context – Football Analytics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B1F045D-BE3B-39DC-17EB-2AB8B397D586}"/>
              </a:ext>
            </a:extLst>
          </p:cNvPr>
          <p:cNvSpPr txBox="1">
            <a:spLocks/>
          </p:cNvSpPr>
          <p:nvPr/>
        </p:nvSpPr>
        <p:spPr>
          <a:xfrm>
            <a:off x="201592" y="1873751"/>
            <a:ext cx="7568583" cy="48005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One main way to 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analyse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football matches in a quantifiable way is to look at something called: Expected Goals (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).</a:t>
            </a:r>
          </a:p>
          <a:p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is essentially how likely a player is to score from a shot based on contextual criteria such as: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 Distance from the goal, angle of the shot, type of assist (was the pass along the ground or in the air?), goalkeeper positioning and defender positioning to name a few.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Whilst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is not perfect it does allow for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 excellent level of quantification for something as complex as elite sport.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This can also be used to describe Expected Assists (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xA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):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Essentially how likely is it that a pass will lead to an assist based on where the ball is passed form and where the teammate receives the ball.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Recoveries are when a player regains possession for their team.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My question is could Forests performances recently be due to a massive disparity between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and actual goals.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Essentially are Forest just getting lucky?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C31C5B-0E1D-43E6-F194-67BEBB8AC0DB}"/>
              </a:ext>
            </a:extLst>
          </p:cNvPr>
          <p:cNvSpPr/>
          <p:nvPr/>
        </p:nvSpPr>
        <p:spPr>
          <a:xfrm>
            <a:off x="8050045" y="332028"/>
            <a:ext cx="3956312" cy="30956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AF6DE9-E833-1C68-ED39-2862224EB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171" r="11169"/>
          <a:stretch/>
        </p:blipFill>
        <p:spPr>
          <a:xfrm>
            <a:off x="8129366" y="1094392"/>
            <a:ext cx="3796850" cy="225881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B0F981-CCC9-9CBF-968A-7F964AE01B4C}"/>
              </a:ext>
            </a:extLst>
          </p:cNvPr>
          <p:cNvSpPr txBox="1"/>
          <p:nvPr/>
        </p:nvSpPr>
        <p:spPr>
          <a:xfrm>
            <a:off x="8173194" y="383423"/>
            <a:ext cx="371020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Calibri"/>
                <a:ea typeface="Calibri"/>
                <a:cs typeface="Calibri"/>
              </a:rPr>
              <a:t>A high </a:t>
            </a:r>
            <a:r>
              <a:rPr lang="en-US" err="1">
                <a:latin typeface="Calibri"/>
                <a:ea typeface="Calibri"/>
                <a:cs typeface="Calibri"/>
              </a:rPr>
              <a:t>xG</a:t>
            </a:r>
            <a:r>
              <a:rPr lang="en-US">
                <a:latin typeface="Calibri"/>
                <a:ea typeface="Calibri"/>
                <a:cs typeface="Calibri"/>
              </a:rPr>
              <a:t> chance</a:t>
            </a:r>
            <a:endParaRPr lang="en-US"/>
          </a:p>
          <a:p>
            <a:pPr algn="ctr"/>
            <a:r>
              <a:rPr lang="en-US">
                <a:latin typeface="Calibri"/>
                <a:ea typeface="Calibri"/>
                <a:cs typeface="Calibri"/>
              </a:rPr>
              <a:t>(he actually missed this)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7F6A9-2304-603C-FA53-28B5840486D7}"/>
              </a:ext>
            </a:extLst>
          </p:cNvPr>
          <p:cNvSpPr/>
          <p:nvPr/>
        </p:nvSpPr>
        <p:spPr>
          <a:xfrm>
            <a:off x="8045370" y="3581046"/>
            <a:ext cx="3956312" cy="30956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14A956-DB55-77DA-3577-C3466E7E629B}"/>
              </a:ext>
            </a:extLst>
          </p:cNvPr>
          <p:cNvSpPr txBox="1"/>
          <p:nvPr/>
        </p:nvSpPr>
        <p:spPr>
          <a:xfrm>
            <a:off x="8168519" y="3632441"/>
            <a:ext cx="371020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Calibri"/>
                <a:ea typeface="Calibri"/>
                <a:cs typeface="Calibri"/>
              </a:rPr>
              <a:t>A low </a:t>
            </a:r>
            <a:r>
              <a:rPr lang="en-US" err="1">
                <a:latin typeface="Calibri"/>
                <a:ea typeface="Calibri"/>
                <a:cs typeface="Calibri"/>
              </a:rPr>
              <a:t>xG</a:t>
            </a:r>
            <a:r>
              <a:rPr lang="en-US">
                <a:latin typeface="Calibri"/>
                <a:ea typeface="Calibri"/>
                <a:cs typeface="Calibri"/>
              </a:rPr>
              <a:t> chance</a:t>
            </a:r>
            <a:endParaRPr lang="en-US"/>
          </a:p>
          <a:p>
            <a:pPr algn="ctr"/>
            <a:r>
              <a:rPr lang="en-US">
                <a:latin typeface="Calibri"/>
                <a:ea typeface="Calibri"/>
                <a:cs typeface="Calibri"/>
              </a:rPr>
              <a:t>(somehow this one goes in)</a:t>
            </a:r>
          </a:p>
        </p:txBody>
      </p:sp>
      <p:pic>
        <p:nvPicPr>
          <p:cNvPr id="10" name="Picture 9" descr="A group of people on a football field&#10;&#10;Description automatically generated">
            <a:extLst>
              <a:ext uri="{FF2B5EF4-FFF2-40B4-BE49-F238E27FC236}">
                <a16:creationId xmlns:a16="http://schemas.microsoft.com/office/drawing/2014/main" id="{23E0FAEF-D465-5DB4-5D85-99807B867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208" y="4411887"/>
            <a:ext cx="3814676" cy="219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49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6325362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Nuno This Season (2024) vs 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Last Season (2023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B1F045D-BE3B-39DC-17EB-2AB8B397D586}"/>
              </a:ext>
            </a:extLst>
          </p:cNvPr>
          <p:cNvSpPr txBox="1">
            <a:spLocks/>
          </p:cNvSpPr>
          <p:nvPr/>
        </p:nvSpPr>
        <p:spPr>
          <a:xfrm>
            <a:off x="201592" y="1825625"/>
            <a:ext cx="632982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The biggest difference this season (2024) is the reduction in the amount of expected goals against and the number of goals against.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Note there is also a reduction in the teams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this season compared to last.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This could be tell us that Nuno has a more disciplined game plan this season, not giving the opposition as many chances, which has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lead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to a reduction in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produced.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This has also lead to the </a:t>
            </a:r>
            <a:r>
              <a:rPr lang="en-US" sz="1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against Forest not being outperformed as drastically as it was last season, with forest </a:t>
            </a:r>
            <a:r>
              <a:rPr lang="en-US" sz="1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conceeding</a:t>
            </a: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about as many goals as they would be expected to (look to the Expected Goal Difference vs Actual Goal Difference)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are also outperforming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to a much higher margin this season compared to last. (luck swinging back their way). </a:t>
            </a: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C31C5B-0E1D-43E6-F194-67BEBB8AC0DB}"/>
              </a:ext>
            </a:extLst>
          </p:cNvPr>
          <p:cNvSpPr/>
          <p:nvPr/>
        </p:nvSpPr>
        <p:spPr>
          <a:xfrm>
            <a:off x="6619769" y="89980"/>
            <a:ext cx="5480310" cy="66709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5A67CEB-58A0-930D-81D2-808D30B0F5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753018"/>
              </p:ext>
            </p:extLst>
          </p:nvPr>
        </p:nvGraphicFramePr>
        <p:xfrm>
          <a:off x="6904789" y="5726430"/>
          <a:ext cx="2355748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91364">
                  <a:extLst>
                    <a:ext uri="{9D8B030D-6E8A-4147-A177-3AD203B41FA5}">
                      <a16:colId xmlns:a16="http://schemas.microsoft.com/office/drawing/2014/main" val="2521298991"/>
                    </a:ext>
                  </a:extLst>
                </a:gridCol>
                <a:gridCol w="1464384">
                  <a:extLst>
                    <a:ext uri="{9D8B030D-6E8A-4147-A177-3AD203B41FA5}">
                      <a16:colId xmlns:a16="http://schemas.microsoft.com/office/drawing/2014/main" val="77426204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Nuno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Average Possession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91872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Combined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40.33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26765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Home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48.57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57575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Away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33.13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542854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5EC04BA-7BCB-D33C-D1C1-B358E30B62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571945"/>
              </p:ext>
            </p:extLst>
          </p:nvPr>
        </p:nvGraphicFramePr>
        <p:xfrm>
          <a:off x="9619257" y="5727160"/>
          <a:ext cx="2231961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44526">
                  <a:extLst>
                    <a:ext uri="{9D8B030D-6E8A-4147-A177-3AD203B41FA5}">
                      <a16:colId xmlns:a16="http://schemas.microsoft.com/office/drawing/2014/main" val="3418098651"/>
                    </a:ext>
                  </a:extLst>
                </a:gridCol>
                <a:gridCol w="1387435">
                  <a:extLst>
                    <a:ext uri="{9D8B030D-6E8A-4147-A177-3AD203B41FA5}">
                      <a16:colId xmlns:a16="http://schemas.microsoft.com/office/drawing/2014/main" val="103414088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Nuno 2023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Average Possession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83813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Combined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41.14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0161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Home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39.09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9765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Away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43.4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818084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0CAA76A-EBF3-D5E0-3C6C-56C11FE5ADE7}"/>
              </a:ext>
              <a:ext uri="{147F2762-F138-4A5C-976F-8EAC2B608ADB}">
                <a16:predDERef xmlns:a16="http://schemas.microsoft.com/office/drawing/2014/main" pred="{DECDA7ED-1254-0C72-812F-20DE06C123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0379675"/>
              </p:ext>
            </p:extLst>
          </p:nvPr>
        </p:nvGraphicFramePr>
        <p:xfrm>
          <a:off x="6620741" y="94105"/>
          <a:ext cx="5475704" cy="5632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02270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24734E-23C7-C6FA-823A-D27E46FAC7B9}"/>
              </a:ext>
            </a:extLst>
          </p:cNvPr>
          <p:cNvSpPr/>
          <p:nvPr/>
        </p:nvSpPr>
        <p:spPr>
          <a:xfrm>
            <a:off x="6619769" y="89980"/>
            <a:ext cx="5480310" cy="66709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7448309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This Season – Home and Away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B1F045D-BE3B-39DC-17EB-2AB8B397D586}"/>
              </a:ext>
            </a:extLst>
          </p:cNvPr>
          <p:cNvSpPr txBox="1">
            <a:spLocks/>
          </p:cNvSpPr>
          <p:nvPr/>
        </p:nvSpPr>
        <p:spPr>
          <a:xfrm>
            <a:off x="201592" y="1721352"/>
            <a:ext cx="6329823" cy="499302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this season have been highlighted for their incredible away form.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On first glance it seems that Forest are massively outperforming their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in these away games.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(</a:t>
            </a:r>
            <a:r>
              <a:rPr lang="en-US" sz="1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– GF) is at a massive –2.3 meaning forest on average have scored 2 more goals than would be expected away from home.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However, this can be balanced out when looking at the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against Forest when they play away and teams have also been massively outscoring their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against Forest.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Also note the Expected Goal Difference and the Actual Goal Difference.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Note the clear defensive counter-attacking style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emphasised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when away from home (only 33% possession).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But have started to take more control of home games having nearly 50% possession.</a:t>
            </a: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have been underperforming their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when at home.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However there is no statistical difference between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and Actual Goals for and against the team.</a:t>
            </a:r>
            <a:endParaRPr lang="en-US">
              <a:solidFill>
                <a:schemeClr val="bg1"/>
              </a:solidFill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This could be due to relatively small sample size due to this analysis being </a:t>
            </a:r>
            <a:r>
              <a:rPr lang="en-US" sz="1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mid season</a:t>
            </a:r>
            <a:r>
              <a:rPr lang="en-US" sz="1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0E227CD-4FEF-0C3D-CFA5-67C419125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052550"/>
              </p:ext>
            </p:extLst>
          </p:nvPr>
        </p:nvGraphicFramePr>
        <p:xfrm>
          <a:off x="6714958" y="5877941"/>
          <a:ext cx="2934843" cy="58610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65456">
                  <a:extLst>
                    <a:ext uri="{9D8B030D-6E8A-4147-A177-3AD203B41FA5}">
                      <a16:colId xmlns:a16="http://schemas.microsoft.com/office/drawing/2014/main" val="873784908"/>
                    </a:ext>
                  </a:extLst>
                </a:gridCol>
                <a:gridCol w="681498">
                  <a:extLst>
                    <a:ext uri="{9D8B030D-6E8A-4147-A177-3AD203B41FA5}">
                      <a16:colId xmlns:a16="http://schemas.microsoft.com/office/drawing/2014/main" val="652012931"/>
                    </a:ext>
                  </a:extLst>
                </a:gridCol>
                <a:gridCol w="681498">
                  <a:extLst>
                    <a:ext uri="{9D8B030D-6E8A-4147-A177-3AD203B41FA5}">
                      <a16:colId xmlns:a16="http://schemas.microsoft.com/office/drawing/2014/main" val="3094990460"/>
                    </a:ext>
                  </a:extLst>
                </a:gridCol>
                <a:gridCol w="606391">
                  <a:extLst>
                    <a:ext uri="{9D8B030D-6E8A-4147-A177-3AD203B41FA5}">
                      <a16:colId xmlns:a16="http://schemas.microsoft.com/office/drawing/2014/main" val="4206878865"/>
                    </a:ext>
                  </a:extLst>
                </a:gridCol>
              </a:tblGrid>
              <a:tr h="293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Goals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</a:t>
                      </a:r>
                    </a:p>
                  </a:txBody>
                  <a:tcPr marL="9525" marR="9525" marT="9525" anchor="b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xG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17.9</a:t>
                      </a:r>
                    </a:p>
                  </a:txBody>
                  <a:tcPr marL="9525" marR="9525" marT="9525" anchor="b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080882"/>
                  </a:ext>
                </a:extLst>
              </a:tr>
              <a:tr h="293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Goals Against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</a:t>
                      </a:r>
                    </a:p>
                  </a:txBody>
                  <a:tcPr marL="9525" marR="9525" marT="9525" anchor="b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xGA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16.7</a:t>
                      </a:r>
                    </a:p>
                  </a:txBody>
                  <a:tcPr marL="9525" marR="9525" marT="9525" anchor="b"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94805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B5AAF3A-D43C-C376-A786-0ABF65908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9257226"/>
              </p:ext>
            </p:extLst>
          </p:nvPr>
        </p:nvGraphicFramePr>
        <p:xfrm>
          <a:off x="9936747" y="5670283"/>
          <a:ext cx="1879600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11200">
                  <a:extLst>
                    <a:ext uri="{9D8B030D-6E8A-4147-A177-3AD203B41FA5}">
                      <a16:colId xmlns:a16="http://schemas.microsoft.com/office/drawing/2014/main" val="2583380844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12202571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Average Possession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6191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Combined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40.33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49657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Home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48.57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52402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Away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33.13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869048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9D8E490-4701-E517-6D11-A7641C71C06B}"/>
              </a:ext>
              <a:ext uri="{147F2762-F138-4A5C-976F-8EAC2B608ADB}">
                <a16:predDERef xmlns:a16="http://schemas.microsoft.com/office/drawing/2014/main" pred="{70CAA76A-EBF3-D5E0-3C6C-56C11FE5AD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0182665"/>
              </p:ext>
            </p:extLst>
          </p:nvPr>
        </p:nvGraphicFramePr>
        <p:xfrm>
          <a:off x="6619925" y="93520"/>
          <a:ext cx="5477334" cy="56331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2435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24734E-23C7-C6FA-823A-D27E46FAC7B9}"/>
              </a:ext>
            </a:extLst>
          </p:cNvPr>
          <p:cNvSpPr/>
          <p:nvPr/>
        </p:nvSpPr>
        <p:spPr>
          <a:xfrm>
            <a:off x="6094109" y="122580"/>
            <a:ext cx="5952996" cy="66138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5887634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This Season 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Game by Game: Home </a:t>
            </a:r>
            <a:r>
              <a:rPr lang="en-US" sz="32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endParaRPr lang="en-US" sz="3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A1571BC-0AF5-1E19-3272-3616786263C0}"/>
              </a:ext>
              <a:ext uri="{147F2762-F138-4A5C-976F-8EAC2B608ADB}">
                <a16:predDERef xmlns:a16="http://schemas.microsoft.com/office/drawing/2014/main" pred="{688E59E5-5B13-19F9-D4A1-11822D755A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8935767"/>
              </p:ext>
            </p:extLst>
          </p:nvPr>
        </p:nvGraphicFramePr>
        <p:xfrm>
          <a:off x="6091059" y="124030"/>
          <a:ext cx="5948287" cy="27034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B9561B45-E6ED-33DB-2232-C4C004E6DE39}"/>
              </a:ext>
              <a:ext uri="{147F2762-F138-4A5C-976F-8EAC2B608ADB}">
                <a16:predDERef xmlns:a16="http://schemas.microsoft.com/office/drawing/2014/main" pred="{8005E55A-A4FC-551B-EE37-6CEB562E10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5653962"/>
              </p:ext>
            </p:extLst>
          </p:nvPr>
        </p:nvGraphicFramePr>
        <p:xfrm>
          <a:off x="6093071" y="3473720"/>
          <a:ext cx="5948338" cy="26909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83E06DA-0202-2CBA-534F-338F62B49E75}"/>
              </a:ext>
            </a:extLst>
          </p:cNvPr>
          <p:cNvSpPr txBox="1">
            <a:spLocks/>
          </p:cNvSpPr>
          <p:nvPr/>
        </p:nvSpPr>
        <p:spPr>
          <a:xfrm>
            <a:off x="201592" y="1825625"/>
            <a:ext cx="5840840" cy="48688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These graphs track the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vs Actual Goals for every home game this season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Can see the relatively close relationship between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and GF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Correlation Coefficient between the two was 0.75 for both goals scored and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conceeded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don't seem to massively outperform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on any given day, in fact they never outperform it by more than 1.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usually overperform on GA where they mostly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less than expected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Usually a sign of good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defence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and the accumulation of low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chances such as excessive long shots that are not likely to go in due to defensive strength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However game 6 they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conceeded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nearly double of what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predicts</a:t>
            </a:r>
            <a:endParaRPr lang="en-US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endParaRPr lang="en-US" sz="180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204565E-40CD-87AA-96C8-7BBE7DF684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991004"/>
              </p:ext>
            </p:extLst>
          </p:nvPr>
        </p:nvGraphicFramePr>
        <p:xfrm>
          <a:off x="6097494" y="2828334"/>
          <a:ext cx="2875638" cy="52783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2714">
                  <a:extLst>
                    <a:ext uri="{9D8B030D-6E8A-4147-A177-3AD203B41FA5}">
                      <a16:colId xmlns:a16="http://schemas.microsoft.com/office/drawing/2014/main" val="1793571795"/>
                    </a:ext>
                  </a:extLst>
                </a:gridCol>
                <a:gridCol w="752924">
                  <a:extLst>
                    <a:ext uri="{9D8B030D-6E8A-4147-A177-3AD203B41FA5}">
                      <a16:colId xmlns:a16="http://schemas.microsoft.com/office/drawing/2014/main" val="2156653695"/>
                    </a:ext>
                  </a:extLst>
                </a:gridCol>
              </a:tblGrid>
              <a:tr h="30495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Mean Goals Scored Home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1.14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8601350"/>
                  </a:ext>
                </a:extLst>
              </a:tr>
              <a:tr h="17365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Mean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xG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Home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1.31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567710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B9FAD4-4919-9AB7-EA7E-9ED8A0F101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71223"/>
              </p:ext>
            </p:extLst>
          </p:nvPr>
        </p:nvGraphicFramePr>
        <p:xfrm>
          <a:off x="6096000" y="6161197"/>
          <a:ext cx="2881082" cy="53341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42679">
                  <a:extLst>
                    <a:ext uri="{9D8B030D-6E8A-4147-A177-3AD203B41FA5}">
                      <a16:colId xmlns:a16="http://schemas.microsoft.com/office/drawing/2014/main" val="234517262"/>
                    </a:ext>
                  </a:extLst>
                </a:gridCol>
                <a:gridCol w="738403">
                  <a:extLst>
                    <a:ext uri="{9D8B030D-6E8A-4147-A177-3AD203B41FA5}">
                      <a16:colId xmlns:a16="http://schemas.microsoft.com/office/drawing/2014/main" val="3593346696"/>
                    </a:ext>
                  </a:extLst>
                </a:gridCol>
              </a:tblGrid>
              <a:tr h="2694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Mean Goals </a:t>
                      </a:r>
                      <a:r>
                        <a:rPr lang="en-US" sz="1100" b="0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Conceeded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Home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0.86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4108584"/>
                  </a:ext>
                </a:extLst>
              </a:tr>
              <a:tr h="263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Mean </a:t>
                      </a:r>
                      <a:r>
                        <a:rPr lang="en-US" sz="1100" b="0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xG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Against Home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249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1180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24734E-23C7-C6FA-823A-D27E46FAC7B9}"/>
              </a:ext>
            </a:extLst>
          </p:cNvPr>
          <p:cNvSpPr/>
          <p:nvPr/>
        </p:nvSpPr>
        <p:spPr>
          <a:xfrm>
            <a:off x="6090035" y="126655"/>
            <a:ext cx="5957070" cy="66098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47628C9-6E7C-3606-BD83-E3B50D799E61}"/>
              </a:ext>
            </a:extLst>
          </p:cNvPr>
          <p:cNvSpPr txBox="1">
            <a:spLocks/>
          </p:cNvSpPr>
          <p:nvPr/>
        </p:nvSpPr>
        <p:spPr>
          <a:xfrm>
            <a:off x="201592" y="384417"/>
            <a:ext cx="5806138" cy="1330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This Season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Game by Game: Away </a:t>
            </a:r>
            <a:r>
              <a:rPr lang="en-US" sz="32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endParaRPr lang="en-US" sz="32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83E06DA-0202-2CBA-534F-338F62B49E75}"/>
              </a:ext>
            </a:extLst>
          </p:cNvPr>
          <p:cNvSpPr txBox="1">
            <a:spLocks/>
          </p:cNvSpPr>
          <p:nvPr/>
        </p:nvSpPr>
        <p:spPr>
          <a:xfrm>
            <a:off x="201592" y="1825625"/>
            <a:ext cx="5840840" cy="486884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These graphs track the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vs Actual Goals for every away game this season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Start to see a larger difference between </a:t>
            </a:r>
            <a:r>
              <a:rPr lang="en-US" sz="18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and Actual Goals compared to at home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Correlation Coefficients drop to 0.34 for Goals Scored and 0.56 for Goals </a:t>
            </a:r>
            <a:r>
              <a:rPr lang="en-US" sz="140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Conceeded</a:t>
            </a:r>
            <a:endParaRPr lang="en-US" sz="14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Goals scored is an area I want to focus 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score more than predicted in most of their away games (5/8)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Also have bigger gaps between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and Actual Goals compared to home games. Outperforming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by nearly double on 2 separate occasions.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Goals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Conceeded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Forest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more than expected in most of their away games (5/8).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Worth noting games 6,7 &amp; 8 were against elite opposition who are more likely to score low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chances.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 model appears to not fit as well when looking at Forests away games.</a:t>
            </a:r>
          </a:p>
          <a:p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Appear to limit the oppositions chances well but still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, whilst also scoring more than </a:t>
            </a:r>
            <a:r>
              <a:rPr lang="en-US" sz="18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8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predicts.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Could it be that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xG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doesn't model as well when playing counter-attacking football? XG not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emphasising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 the "easier" chances that may come with catching a team on the break and underpredicting the value of the chances </a:t>
            </a:r>
            <a:r>
              <a:rPr lang="en-US" sz="1400" dirty="0" err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conceeded</a:t>
            </a:r>
            <a:r>
              <a:rPr lang="en-US" sz="1400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?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sz="1400" dirty="0">
              <a:solidFill>
                <a:schemeClr val="bg1"/>
              </a:solidFill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005E55A-A4FC-551B-EE37-6CEB562E1030}"/>
              </a:ext>
              <a:ext uri="{147F2762-F138-4A5C-976F-8EAC2B608ADB}">
                <a16:predDERef xmlns:a16="http://schemas.microsoft.com/office/drawing/2014/main" pred="{CA1571BC-0AF5-1E19-3272-3616786263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1240473"/>
              </p:ext>
            </p:extLst>
          </p:nvPr>
        </p:nvGraphicFramePr>
        <p:xfrm>
          <a:off x="6086933" y="125760"/>
          <a:ext cx="5948388" cy="2695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EDCC38F-F466-C7E3-D9B7-3FA973D60CB7}"/>
              </a:ext>
              <a:ext uri="{147F2762-F138-4A5C-976F-8EAC2B608ADB}">
                <a16:predDERef xmlns:a16="http://schemas.microsoft.com/office/drawing/2014/main" pred="{B9561B45-E6ED-33DB-2232-C4C004E6DE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3024746"/>
              </p:ext>
            </p:extLst>
          </p:nvPr>
        </p:nvGraphicFramePr>
        <p:xfrm>
          <a:off x="6010886" y="3430528"/>
          <a:ext cx="6104558" cy="26958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82C3C21-7C0E-2A3B-60BA-67A445E52A92}"/>
              </a:ext>
            </a:extLst>
          </p:cNvPr>
          <p:cNvSpPr txBox="1"/>
          <p:nvPr/>
        </p:nvSpPr>
        <p:spPr>
          <a:xfrm>
            <a:off x="9683512" y="2459793"/>
            <a:ext cx="218863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Correlation Coefficient = 0.34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11A20-1CB7-54D5-4879-23D47E04F623}"/>
              </a:ext>
            </a:extLst>
          </p:cNvPr>
          <p:cNvSpPr txBox="1"/>
          <p:nvPr/>
        </p:nvSpPr>
        <p:spPr>
          <a:xfrm>
            <a:off x="9683512" y="5780809"/>
            <a:ext cx="218863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Correlation Coefficient = 0.56</a:t>
            </a:r>
            <a:endParaRPr lang="en-US" dirty="0"/>
          </a:p>
          <a:p>
            <a:endParaRPr lang="en-US" sz="12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3E77AD0-88C6-F2B6-1310-AA8948FE07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9824393"/>
              </p:ext>
            </p:extLst>
          </p:nvPr>
        </p:nvGraphicFramePr>
        <p:xfrm>
          <a:off x="6132674" y="2819807"/>
          <a:ext cx="2754079" cy="53689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079171">
                  <a:extLst>
                    <a:ext uri="{9D8B030D-6E8A-4147-A177-3AD203B41FA5}">
                      <a16:colId xmlns:a16="http://schemas.microsoft.com/office/drawing/2014/main" val="16177593"/>
                    </a:ext>
                  </a:extLst>
                </a:gridCol>
                <a:gridCol w="674908">
                  <a:extLst>
                    <a:ext uri="{9D8B030D-6E8A-4147-A177-3AD203B41FA5}">
                      <a16:colId xmlns:a16="http://schemas.microsoft.com/office/drawing/2014/main" val="1419847562"/>
                    </a:ext>
                  </a:extLst>
                </a:gridCol>
              </a:tblGrid>
              <a:tr h="31400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Mean Goals Scored Away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1.14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9725413"/>
                  </a:ext>
                </a:extLst>
              </a:tr>
              <a:tr h="19726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Mean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xG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Away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1.31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8355821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2702CBD-64A9-4013-1782-4246148EC8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828945"/>
              </p:ext>
            </p:extLst>
          </p:nvPr>
        </p:nvGraphicFramePr>
        <p:xfrm>
          <a:off x="6134303" y="6164508"/>
          <a:ext cx="2754081" cy="5283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39042">
                  <a:extLst>
                    <a:ext uri="{9D8B030D-6E8A-4147-A177-3AD203B41FA5}">
                      <a16:colId xmlns:a16="http://schemas.microsoft.com/office/drawing/2014/main" val="3361284553"/>
                    </a:ext>
                  </a:extLst>
                </a:gridCol>
                <a:gridCol w="615039">
                  <a:extLst>
                    <a:ext uri="{9D8B030D-6E8A-4147-A177-3AD203B41FA5}">
                      <a16:colId xmlns:a16="http://schemas.microsoft.com/office/drawing/2014/main" val="651377721"/>
                    </a:ext>
                  </a:extLst>
                </a:gridCol>
              </a:tblGrid>
              <a:tr h="29305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Mean Goals </a:t>
                      </a:r>
                      <a:r>
                        <a:rPr lang="en-US" sz="1100" b="0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Conceeded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Away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0.86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994648"/>
                  </a:ext>
                </a:extLst>
              </a:tr>
              <a:tr h="2352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Mean </a:t>
                      </a:r>
                      <a:r>
                        <a:rPr lang="en-US" sz="1100" b="0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xG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Against Away 2024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0.93</a:t>
                      </a:r>
                    </a:p>
                  </a:txBody>
                  <a:tcPr marL="9525" marR="9525" marT="9525" anchor="b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7688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8107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Nottingham Forest FC</vt:lpstr>
      <vt:lpstr>Context – Nottingham Forest FC</vt:lpstr>
      <vt:lpstr>2023/2024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341</cp:revision>
  <dcterms:created xsi:type="dcterms:W3CDTF">2024-12-08T17:43:16Z</dcterms:created>
  <dcterms:modified xsi:type="dcterms:W3CDTF">2024-12-10T16:58:08Z</dcterms:modified>
</cp:coreProperties>
</file>

<file path=docProps/thumbnail.jpeg>
</file>